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wav" ContentType="audio/wav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1" r:id="rId3"/>
    <p:sldId id="264" r:id="rId4"/>
    <p:sldId id="265" r:id="rId5"/>
    <p:sldId id="266" r:id="rId6"/>
    <p:sldId id="258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1080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13.04.2024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13.04.2024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13.04.2024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13.04.2024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13.04.2024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13.04.2024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13.04.2024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13.04.2024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13.04.2024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13.04.2024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13.04.2024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alphaModFix amt="70000"/>
            <a:lum/>
          </a:blip>
          <a:srcRect/>
          <a:stretch>
            <a:fillRect t="-2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13.04.2024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Рамка 6"/>
          <p:cNvSpPr/>
          <p:nvPr userDrawn="1"/>
        </p:nvSpPr>
        <p:spPr>
          <a:xfrm>
            <a:off x="0" y="0"/>
            <a:ext cx="9144000" cy="6858000"/>
          </a:xfrm>
          <a:prstGeom prst="frame">
            <a:avLst>
              <a:gd name="adj1" fmla="val 2767"/>
            </a:avLst>
          </a:prstGeom>
          <a:blipFill dpi="0" rotWithShape="1">
            <a:blip r:embed="rId13" cstate="print"/>
            <a:srcRect/>
            <a:stretch>
              <a:fillRect/>
            </a:stretch>
          </a:blip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8" name="Прямоугольник 7"/>
          <p:cNvSpPr/>
          <p:nvPr userDrawn="1"/>
        </p:nvSpPr>
        <p:spPr>
          <a:xfrm>
            <a:off x="0" y="6666196"/>
            <a:ext cx="739305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800" kern="1200" dirty="0">
                <a:solidFill>
                  <a:schemeClr val="bg1">
                    <a:lumMod val="65000"/>
                  </a:schemeClr>
                </a:solidFill>
                <a:effectLst/>
                <a:latin typeface="+mn-lt"/>
                <a:ea typeface="+mn-ea"/>
                <a:cs typeface="+mn-cs"/>
              </a:rPr>
              <a:t>© </a:t>
            </a:r>
            <a:r>
              <a:rPr lang="en-US" sz="800" kern="1200" dirty="0" err="1">
                <a:solidFill>
                  <a:schemeClr val="bg1">
                    <a:lumMod val="65000"/>
                  </a:schemeClr>
                </a:solidFill>
                <a:effectLst/>
                <a:latin typeface="+mn-lt"/>
                <a:ea typeface="+mn-ea"/>
                <a:cs typeface="+mn-cs"/>
              </a:rPr>
              <a:t>FokinaLida</a:t>
            </a:r>
            <a:endParaRPr lang="ru-RU" sz="800" kern="1200" dirty="0">
              <a:solidFill>
                <a:schemeClr val="bg1">
                  <a:lumMod val="65000"/>
                </a:schemeClr>
              </a:solidFill>
              <a:effectLst/>
              <a:latin typeface="+mn-lt"/>
              <a:ea typeface="+mn-ea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audio" Target="../media/audio2.wav"/><Relationship Id="rId4" Type="http://schemas.openxmlformats.org/officeDocument/2006/relationships/audio" Target="../media/audio1.wav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image" Target="../media/image3.png"/><Relationship Id="rId7" Type="http://schemas.openxmlformats.org/officeDocument/2006/relationships/image" Target="../media/image6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eg"/><Relationship Id="rId5" Type="http://schemas.openxmlformats.org/officeDocument/2006/relationships/audio" Target="../media/audio2.wav"/><Relationship Id="rId4" Type="http://schemas.openxmlformats.org/officeDocument/2006/relationships/audio" Target="../media/audio1.wav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7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audio" Target="../media/audio2.wav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5" Type="http://schemas.openxmlformats.org/officeDocument/2006/relationships/audio" Target="../media/audio1.wav"/><Relationship Id="rId4" Type="http://schemas.openxmlformats.org/officeDocument/2006/relationships/audio" Target="../media/audio2.wav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audio" Target="../media/audio1.wav"/><Relationship Id="rId7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jpeg"/><Relationship Id="rId5" Type="http://schemas.openxmlformats.org/officeDocument/2006/relationships/image" Target="../media/image9.png"/><Relationship Id="rId4" Type="http://schemas.openxmlformats.org/officeDocument/2006/relationships/audio" Target="../media/audio2.wav"/><Relationship Id="rId9" Type="http://schemas.openxmlformats.org/officeDocument/2006/relationships/image" Target="../media/image12.gi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://img3.proshkolu.ru/content/media/pic/std/3000000/2671000/2670953-ac56e28bfe52b08d.png" TargetMode="External"/><Relationship Id="rId13" Type="http://schemas.openxmlformats.org/officeDocument/2006/relationships/hyperlink" Target="http://www.playcast.ru/uploads/2016/03/17/17870311.png" TargetMode="External"/><Relationship Id="rId3" Type="http://schemas.openxmlformats.org/officeDocument/2006/relationships/hyperlink" Target="http://www.playcast.ru/uploads/2015/08/03/14563272.png" TargetMode="External"/><Relationship Id="rId7" Type="http://schemas.openxmlformats.org/officeDocument/2006/relationships/hyperlink" Target="http://img12.nnm.me/7/e/a/c/2/0f6369e25bdc9dc30449986bc2c.jpg" TargetMode="External"/><Relationship Id="rId12" Type="http://schemas.openxmlformats.org/officeDocument/2006/relationships/hyperlink" Target="http://img1.picmix.com/output/stamp/thumb/6/4/0/8/308046_a05e0.png" TargetMode="External"/><Relationship Id="rId2" Type="http://schemas.openxmlformats.org/officeDocument/2006/relationships/hyperlink" Target="http://melenteum.ucoz.ru/_ph/14/298824140.jpg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static.trendme.net/pictures/items/fish_Ilustracije-tatoo-full-2111-306980.png" TargetMode="External"/><Relationship Id="rId11" Type="http://schemas.openxmlformats.org/officeDocument/2006/relationships/hyperlink" Target="http://img3.proshkolu.ru/content/media/pic/std/1000000/734000/733977-56213070cea9048f.jpg" TargetMode="External"/><Relationship Id="rId5" Type="http://schemas.openxmlformats.org/officeDocument/2006/relationships/hyperlink" Target="http://img1.liveinternet.ru/images/attach/c/8/102/784/102784519__obitatli_morea.png" TargetMode="External"/><Relationship Id="rId10" Type="http://schemas.openxmlformats.org/officeDocument/2006/relationships/hyperlink" Target="http://img40.imageshack.us/img40/8994/mar6.png" TargetMode="External"/><Relationship Id="rId4" Type="http://schemas.openxmlformats.org/officeDocument/2006/relationships/hyperlink" Target="http://www.dribbleglass.com/Sounds/splash.wav" TargetMode="External"/><Relationship Id="rId9" Type="http://schemas.openxmlformats.org/officeDocument/2006/relationships/hyperlink" Target="http://www.playcast.ru/uploads/2016/04/16/18292342.png" TargetMode="External"/><Relationship Id="rId14" Type="http://schemas.openxmlformats.org/officeDocument/2006/relationships/hyperlink" Target="http://club-edu.tambov.ru/vjpusk/vjp120/rabot/29/images/ribka.gif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://img1.liveinternet.ru/images/attach/c/8/102/784/102784519__obitatli_morea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916269" y="3933056"/>
            <a:ext cx="1368152" cy="13681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5" name="Группа 4"/>
          <p:cNvGrpSpPr/>
          <p:nvPr/>
        </p:nvGrpSpPr>
        <p:grpSpPr>
          <a:xfrm>
            <a:off x="507624" y="1244161"/>
            <a:ext cx="936104" cy="936104"/>
            <a:chOff x="971601" y="548681"/>
            <a:chExt cx="936104" cy="936104"/>
          </a:xfrm>
        </p:grpSpPr>
        <p:pic>
          <p:nvPicPr>
            <p:cNvPr id="2050" name="Picture 2" descr="http://www.playcast.ru/uploads/2015/08/03/14563272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71601" y="548681"/>
              <a:ext cx="936104" cy="93610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4" name="TextBox 3">
              <a:hlinkClick r:id="" action="ppaction://noaction">
                <a:snd r:embed="rId4" name="suction.wav"/>
              </a:hlinkClick>
            </p:cNvPr>
            <p:cNvSpPr txBox="1"/>
            <p:nvPr/>
          </p:nvSpPr>
          <p:spPr>
            <a:xfrm>
              <a:off x="1138929" y="732558"/>
              <a:ext cx="601448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3200" b="1" dirty="0">
                  <a:solidFill>
                    <a:srgbClr val="C00000"/>
                  </a:solidFill>
                </a:rPr>
                <a:t>1</a:t>
              </a:r>
            </a:p>
          </p:txBody>
        </p:sp>
      </p:grpSp>
      <p:grpSp>
        <p:nvGrpSpPr>
          <p:cNvPr id="7" name="Группа 6"/>
          <p:cNvGrpSpPr/>
          <p:nvPr/>
        </p:nvGrpSpPr>
        <p:grpSpPr>
          <a:xfrm>
            <a:off x="1276400" y="308057"/>
            <a:ext cx="936104" cy="936104"/>
            <a:chOff x="971601" y="548681"/>
            <a:chExt cx="936104" cy="936104"/>
          </a:xfrm>
        </p:grpSpPr>
        <p:pic>
          <p:nvPicPr>
            <p:cNvPr id="8" name="Picture 2" descr="http://www.playcast.ru/uploads/2015/08/03/14563272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71601" y="548681"/>
              <a:ext cx="936104" cy="93610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9" name="TextBox 8">
              <a:hlinkClick r:id="" action="ppaction://hlinkshowjump?jump=nextslide">
                <a:snd r:embed="rId5" name="splash.wav"/>
              </a:hlinkClick>
            </p:cNvPr>
            <p:cNvSpPr txBox="1"/>
            <p:nvPr/>
          </p:nvSpPr>
          <p:spPr>
            <a:xfrm>
              <a:off x="1138929" y="732558"/>
              <a:ext cx="601448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3200" b="1" dirty="0">
                  <a:solidFill>
                    <a:srgbClr val="C00000"/>
                  </a:solidFill>
                </a:rPr>
                <a:t>2</a:t>
              </a:r>
            </a:p>
          </p:txBody>
        </p:sp>
      </p:grpSp>
      <p:grpSp>
        <p:nvGrpSpPr>
          <p:cNvPr id="10" name="Группа 9"/>
          <p:cNvGrpSpPr/>
          <p:nvPr/>
        </p:nvGrpSpPr>
        <p:grpSpPr>
          <a:xfrm>
            <a:off x="2045176" y="1169133"/>
            <a:ext cx="936104" cy="936104"/>
            <a:chOff x="971601" y="548681"/>
            <a:chExt cx="936104" cy="936104"/>
          </a:xfrm>
        </p:grpSpPr>
        <p:pic>
          <p:nvPicPr>
            <p:cNvPr id="11" name="Picture 2" descr="http://www.playcast.ru/uploads/2015/08/03/14563272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71601" y="548681"/>
              <a:ext cx="936104" cy="93610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2" name="TextBox 11">
              <a:hlinkClick r:id="" action="ppaction://noaction">
                <a:snd r:embed="rId4" name="suction.wav"/>
              </a:hlinkClick>
            </p:cNvPr>
            <p:cNvSpPr txBox="1"/>
            <p:nvPr/>
          </p:nvSpPr>
          <p:spPr>
            <a:xfrm>
              <a:off x="1138929" y="732558"/>
              <a:ext cx="631304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3200" b="1" dirty="0">
                  <a:solidFill>
                    <a:srgbClr val="C00000"/>
                  </a:solidFill>
                </a:rPr>
                <a:t>3</a:t>
              </a:r>
            </a:p>
          </p:txBody>
        </p:sp>
      </p:grpSp>
      <p:grpSp>
        <p:nvGrpSpPr>
          <p:cNvPr id="13" name="Группа 12"/>
          <p:cNvGrpSpPr/>
          <p:nvPr/>
        </p:nvGrpSpPr>
        <p:grpSpPr>
          <a:xfrm>
            <a:off x="2997447" y="276389"/>
            <a:ext cx="936104" cy="936104"/>
            <a:chOff x="971601" y="548681"/>
            <a:chExt cx="936104" cy="936104"/>
          </a:xfrm>
        </p:grpSpPr>
        <p:pic>
          <p:nvPicPr>
            <p:cNvPr id="14" name="Picture 2" descr="http://www.playcast.ru/uploads/2015/08/03/14563272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71601" y="548681"/>
              <a:ext cx="936104" cy="93610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5" name="TextBox 14">
              <a:hlinkClick r:id="" action="ppaction://noaction">
                <a:snd r:embed="rId4" name="suction.wav"/>
              </a:hlinkClick>
            </p:cNvPr>
            <p:cNvSpPr txBox="1"/>
            <p:nvPr/>
          </p:nvSpPr>
          <p:spPr>
            <a:xfrm>
              <a:off x="1138928" y="732558"/>
              <a:ext cx="584167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3200" b="1" dirty="0">
                  <a:solidFill>
                    <a:srgbClr val="C00000"/>
                  </a:solidFill>
                </a:rPr>
                <a:t>4</a:t>
              </a:r>
            </a:p>
          </p:txBody>
        </p:sp>
      </p:grpSp>
      <p:grpSp>
        <p:nvGrpSpPr>
          <p:cNvPr id="16" name="Группа 15"/>
          <p:cNvGrpSpPr/>
          <p:nvPr/>
        </p:nvGrpSpPr>
        <p:grpSpPr>
          <a:xfrm>
            <a:off x="3748942" y="1208622"/>
            <a:ext cx="936104" cy="936104"/>
            <a:chOff x="971601" y="548681"/>
            <a:chExt cx="936104" cy="936104"/>
          </a:xfrm>
        </p:grpSpPr>
        <p:pic>
          <p:nvPicPr>
            <p:cNvPr id="17" name="Picture 2" descr="http://www.playcast.ru/uploads/2015/08/03/14563272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71601" y="548681"/>
              <a:ext cx="936104" cy="93610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8" name="TextBox 17">
              <a:hlinkClick r:id="" action="ppaction://noaction">
                <a:snd r:embed="rId4" name="suction.wav"/>
              </a:hlinkClick>
            </p:cNvPr>
            <p:cNvSpPr txBox="1"/>
            <p:nvPr/>
          </p:nvSpPr>
          <p:spPr>
            <a:xfrm>
              <a:off x="1138928" y="732558"/>
              <a:ext cx="650731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3200" b="1" dirty="0">
                  <a:solidFill>
                    <a:srgbClr val="C00000"/>
                  </a:solidFill>
                </a:rPr>
                <a:t>5</a:t>
              </a:r>
            </a:p>
          </p:txBody>
        </p:sp>
      </p:grpSp>
      <p:grpSp>
        <p:nvGrpSpPr>
          <p:cNvPr id="19" name="Группа 18"/>
          <p:cNvGrpSpPr/>
          <p:nvPr/>
        </p:nvGrpSpPr>
        <p:grpSpPr>
          <a:xfrm>
            <a:off x="4458555" y="299845"/>
            <a:ext cx="936104" cy="936104"/>
            <a:chOff x="971601" y="548681"/>
            <a:chExt cx="936104" cy="936104"/>
          </a:xfrm>
        </p:grpSpPr>
        <p:pic>
          <p:nvPicPr>
            <p:cNvPr id="20" name="Picture 2" descr="http://www.playcast.ru/uploads/2015/08/03/14563272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71601" y="548681"/>
              <a:ext cx="936104" cy="93610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1" name="TextBox 20">
              <a:hlinkClick r:id="" action="ppaction://noaction">
                <a:snd r:embed="rId4" name="suction.wav"/>
              </a:hlinkClick>
            </p:cNvPr>
            <p:cNvSpPr txBox="1"/>
            <p:nvPr/>
          </p:nvSpPr>
          <p:spPr>
            <a:xfrm>
              <a:off x="1138929" y="732558"/>
              <a:ext cx="601448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3200" b="1" dirty="0">
                  <a:solidFill>
                    <a:srgbClr val="C00000"/>
                  </a:solidFill>
                </a:rPr>
                <a:t>6</a:t>
              </a:r>
            </a:p>
          </p:txBody>
        </p:sp>
      </p:grpSp>
      <p:grpSp>
        <p:nvGrpSpPr>
          <p:cNvPr id="22" name="Группа 21"/>
          <p:cNvGrpSpPr/>
          <p:nvPr/>
        </p:nvGrpSpPr>
        <p:grpSpPr>
          <a:xfrm>
            <a:off x="5227331" y="1154081"/>
            <a:ext cx="936104" cy="936104"/>
            <a:chOff x="971601" y="548681"/>
            <a:chExt cx="936104" cy="936104"/>
          </a:xfrm>
        </p:grpSpPr>
        <p:pic>
          <p:nvPicPr>
            <p:cNvPr id="23" name="Picture 2" descr="http://www.playcast.ru/uploads/2015/08/03/14563272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71601" y="548681"/>
              <a:ext cx="936104" cy="93610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4" name="TextBox 23">
              <a:hlinkClick r:id="" action="ppaction://noaction">
                <a:snd r:embed="rId4" name="suction.wav"/>
              </a:hlinkClick>
            </p:cNvPr>
            <p:cNvSpPr txBox="1"/>
            <p:nvPr/>
          </p:nvSpPr>
          <p:spPr>
            <a:xfrm>
              <a:off x="1138928" y="732558"/>
              <a:ext cx="617501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3200" b="1" dirty="0">
                  <a:solidFill>
                    <a:srgbClr val="C00000"/>
                  </a:solidFill>
                </a:rPr>
                <a:t>7</a:t>
              </a:r>
            </a:p>
          </p:txBody>
        </p:sp>
      </p:grpSp>
      <p:grpSp>
        <p:nvGrpSpPr>
          <p:cNvPr id="25" name="Группа 24"/>
          <p:cNvGrpSpPr/>
          <p:nvPr/>
        </p:nvGrpSpPr>
        <p:grpSpPr>
          <a:xfrm>
            <a:off x="5940152" y="253654"/>
            <a:ext cx="936104" cy="936104"/>
            <a:chOff x="971601" y="548681"/>
            <a:chExt cx="936104" cy="936104"/>
          </a:xfrm>
        </p:grpSpPr>
        <p:pic>
          <p:nvPicPr>
            <p:cNvPr id="26" name="Picture 2" descr="http://www.playcast.ru/uploads/2015/08/03/14563272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71601" y="548681"/>
              <a:ext cx="936104" cy="93610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7" name="TextBox 26">
              <a:hlinkClick r:id="" action="ppaction://noaction">
                <a:snd r:embed="rId4" name="suction.wav"/>
              </a:hlinkClick>
            </p:cNvPr>
            <p:cNvSpPr txBox="1"/>
            <p:nvPr/>
          </p:nvSpPr>
          <p:spPr>
            <a:xfrm>
              <a:off x="1138929" y="732558"/>
              <a:ext cx="62476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3200" b="1" dirty="0">
                  <a:solidFill>
                    <a:srgbClr val="C00000"/>
                  </a:solidFill>
                </a:rPr>
                <a:t>8</a:t>
              </a:r>
            </a:p>
          </p:txBody>
        </p:sp>
      </p:grpSp>
      <p:grpSp>
        <p:nvGrpSpPr>
          <p:cNvPr id="28" name="Группа 27"/>
          <p:cNvGrpSpPr/>
          <p:nvPr/>
        </p:nvGrpSpPr>
        <p:grpSpPr>
          <a:xfrm>
            <a:off x="6876256" y="1052072"/>
            <a:ext cx="936104" cy="936104"/>
            <a:chOff x="971601" y="548681"/>
            <a:chExt cx="936104" cy="936104"/>
          </a:xfrm>
        </p:grpSpPr>
        <p:pic>
          <p:nvPicPr>
            <p:cNvPr id="29" name="Picture 2" descr="http://www.playcast.ru/uploads/2015/08/03/14563272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71601" y="548681"/>
              <a:ext cx="936104" cy="93610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30" name="TextBox 29">
              <a:hlinkClick r:id="" action="ppaction://noaction">
                <a:snd r:embed="rId4" name="suction.wav"/>
              </a:hlinkClick>
            </p:cNvPr>
            <p:cNvSpPr txBox="1"/>
            <p:nvPr/>
          </p:nvSpPr>
          <p:spPr>
            <a:xfrm>
              <a:off x="1138929" y="732558"/>
              <a:ext cx="62476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3200" b="1" dirty="0">
                  <a:solidFill>
                    <a:srgbClr val="C00000"/>
                  </a:solidFill>
                </a:rPr>
                <a:t>9</a:t>
              </a:r>
            </a:p>
          </p:txBody>
        </p:sp>
      </p:grpSp>
      <p:grpSp>
        <p:nvGrpSpPr>
          <p:cNvPr id="31" name="Группа 30"/>
          <p:cNvGrpSpPr/>
          <p:nvPr/>
        </p:nvGrpSpPr>
        <p:grpSpPr>
          <a:xfrm>
            <a:off x="7812360" y="374577"/>
            <a:ext cx="936104" cy="936104"/>
            <a:chOff x="971601" y="548681"/>
            <a:chExt cx="936104" cy="936104"/>
          </a:xfrm>
        </p:grpSpPr>
        <p:pic>
          <p:nvPicPr>
            <p:cNvPr id="32" name="Picture 2" descr="http://www.playcast.ru/uploads/2015/08/03/14563272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71601" y="548681"/>
              <a:ext cx="936104" cy="93610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33" name="TextBox 32">
              <a:hlinkClick r:id="" action="ppaction://noaction">
                <a:snd r:embed="rId4" name="suction.wav"/>
              </a:hlinkClick>
            </p:cNvPr>
            <p:cNvSpPr txBox="1"/>
            <p:nvPr/>
          </p:nvSpPr>
          <p:spPr>
            <a:xfrm>
              <a:off x="1138929" y="732558"/>
              <a:ext cx="601447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ru-RU" sz="3200" b="1" dirty="0">
                  <a:solidFill>
                    <a:srgbClr val="C00000"/>
                  </a:solidFill>
                </a:rPr>
                <a:t>10</a:t>
              </a:r>
            </a:p>
          </p:txBody>
        </p:sp>
      </p:grpSp>
      <p:pic>
        <p:nvPicPr>
          <p:cNvPr id="2066" name="Picture 18" descr="http://img1.picmix.com/output/stamp/thumb/6/4/0/8/308046_a05e0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4926607" y="5427137"/>
            <a:ext cx="918104" cy="7666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802868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://img1.liveinternet.ru/images/attach/c/8/102/784/102784519__obitatli_morea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916269" y="3933056"/>
            <a:ext cx="1368152" cy="13681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5" name="Группа 4"/>
          <p:cNvGrpSpPr/>
          <p:nvPr/>
        </p:nvGrpSpPr>
        <p:grpSpPr>
          <a:xfrm>
            <a:off x="507624" y="1244161"/>
            <a:ext cx="936104" cy="936104"/>
            <a:chOff x="971601" y="548681"/>
            <a:chExt cx="936104" cy="936104"/>
          </a:xfrm>
        </p:grpSpPr>
        <p:pic>
          <p:nvPicPr>
            <p:cNvPr id="2050" name="Picture 2" descr="http://www.playcast.ru/uploads/2015/08/03/14563272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71601" y="548681"/>
              <a:ext cx="936104" cy="93610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4" name="TextBox 3">
              <a:hlinkClick r:id="" action="ppaction://noaction">
                <a:snd r:embed="rId4" name="suction.wav"/>
              </a:hlinkClick>
            </p:cNvPr>
            <p:cNvSpPr txBox="1"/>
            <p:nvPr/>
          </p:nvSpPr>
          <p:spPr>
            <a:xfrm>
              <a:off x="1138929" y="732558"/>
              <a:ext cx="601448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3200" b="1" dirty="0">
                  <a:solidFill>
                    <a:srgbClr val="C00000"/>
                  </a:solidFill>
                </a:rPr>
                <a:t>1</a:t>
              </a:r>
            </a:p>
          </p:txBody>
        </p:sp>
      </p:grpSp>
      <p:grpSp>
        <p:nvGrpSpPr>
          <p:cNvPr id="7" name="Группа 6"/>
          <p:cNvGrpSpPr/>
          <p:nvPr/>
        </p:nvGrpSpPr>
        <p:grpSpPr>
          <a:xfrm>
            <a:off x="1276400" y="308057"/>
            <a:ext cx="936104" cy="936104"/>
            <a:chOff x="971601" y="548681"/>
            <a:chExt cx="936104" cy="936104"/>
          </a:xfrm>
        </p:grpSpPr>
        <p:pic>
          <p:nvPicPr>
            <p:cNvPr id="8" name="Picture 2" descr="http://www.playcast.ru/uploads/2015/08/03/14563272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71601" y="548681"/>
              <a:ext cx="936104" cy="93610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9" name="TextBox 8">
              <a:hlinkClick r:id="" action="ppaction://noaction">
                <a:snd r:embed="rId4" name="suction.wav"/>
              </a:hlinkClick>
            </p:cNvPr>
            <p:cNvSpPr txBox="1"/>
            <p:nvPr/>
          </p:nvSpPr>
          <p:spPr>
            <a:xfrm>
              <a:off x="1138929" y="732558"/>
              <a:ext cx="601448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3200" b="1" dirty="0">
                  <a:solidFill>
                    <a:srgbClr val="C00000"/>
                  </a:solidFill>
                </a:rPr>
                <a:t>2</a:t>
              </a:r>
            </a:p>
          </p:txBody>
        </p:sp>
      </p:grpSp>
      <p:grpSp>
        <p:nvGrpSpPr>
          <p:cNvPr id="10" name="Группа 9"/>
          <p:cNvGrpSpPr/>
          <p:nvPr/>
        </p:nvGrpSpPr>
        <p:grpSpPr>
          <a:xfrm>
            <a:off x="2045176" y="1169133"/>
            <a:ext cx="936104" cy="936104"/>
            <a:chOff x="971601" y="548681"/>
            <a:chExt cx="936104" cy="936104"/>
          </a:xfrm>
        </p:grpSpPr>
        <p:pic>
          <p:nvPicPr>
            <p:cNvPr id="11" name="Picture 2" descr="http://www.playcast.ru/uploads/2015/08/03/14563272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71601" y="548681"/>
              <a:ext cx="936104" cy="93610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2" name="TextBox 11">
              <a:hlinkClick r:id="" action="ppaction://noaction">
                <a:snd r:embed="rId4" name="suction.wav"/>
              </a:hlinkClick>
            </p:cNvPr>
            <p:cNvSpPr txBox="1"/>
            <p:nvPr/>
          </p:nvSpPr>
          <p:spPr>
            <a:xfrm>
              <a:off x="1138929" y="732558"/>
              <a:ext cx="631304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3200" b="1" dirty="0">
                  <a:solidFill>
                    <a:srgbClr val="C00000"/>
                  </a:solidFill>
                </a:rPr>
                <a:t>3</a:t>
              </a:r>
            </a:p>
          </p:txBody>
        </p:sp>
      </p:grpSp>
      <p:grpSp>
        <p:nvGrpSpPr>
          <p:cNvPr id="13" name="Группа 12"/>
          <p:cNvGrpSpPr/>
          <p:nvPr/>
        </p:nvGrpSpPr>
        <p:grpSpPr>
          <a:xfrm>
            <a:off x="2997447" y="276389"/>
            <a:ext cx="936104" cy="936104"/>
            <a:chOff x="971601" y="548681"/>
            <a:chExt cx="936104" cy="936104"/>
          </a:xfrm>
        </p:grpSpPr>
        <p:pic>
          <p:nvPicPr>
            <p:cNvPr id="14" name="Picture 2" descr="http://www.playcast.ru/uploads/2015/08/03/14563272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71601" y="548681"/>
              <a:ext cx="936104" cy="93610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5" name="TextBox 14">
              <a:hlinkClick r:id="" action="ppaction://hlinkshowjump?jump=nextslide">
                <a:snd r:embed="rId5" name="splash.wav"/>
              </a:hlinkClick>
            </p:cNvPr>
            <p:cNvSpPr txBox="1"/>
            <p:nvPr/>
          </p:nvSpPr>
          <p:spPr>
            <a:xfrm>
              <a:off x="1138928" y="732558"/>
              <a:ext cx="584167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3200" b="1" dirty="0">
                  <a:solidFill>
                    <a:srgbClr val="C00000"/>
                  </a:solidFill>
                </a:rPr>
                <a:t>4</a:t>
              </a:r>
            </a:p>
          </p:txBody>
        </p:sp>
      </p:grpSp>
      <p:grpSp>
        <p:nvGrpSpPr>
          <p:cNvPr id="16" name="Группа 15"/>
          <p:cNvGrpSpPr/>
          <p:nvPr/>
        </p:nvGrpSpPr>
        <p:grpSpPr>
          <a:xfrm>
            <a:off x="3748942" y="1208622"/>
            <a:ext cx="936104" cy="936104"/>
            <a:chOff x="971601" y="548681"/>
            <a:chExt cx="936104" cy="936104"/>
          </a:xfrm>
        </p:grpSpPr>
        <p:pic>
          <p:nvPicPr>
            <p:cNvPr id="17" name="Picture 2" descr="http://www.playcast.ru/uploads/2015/08/03/14563272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71601" y="548681"/>
              <a:ext cx="936104" cy="93610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8" name="TextBox 17">
              <a:hlinkClick r:id="" action="ppaction://noaction">
                <a:snd r:embed="rId4" name="suction.wav"/>
              </a:hlinkClick>
            </p:cNvPr>
            <p:cNvSpPr txBox="1"/>
            <p:nvPr/>
          </p:nvSpPr>
          <p:spPr>
            <a:xfrm>
              <a:off x="1138928" y="732558"/>
              <a:ext cx="650731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3200" b="1" dirty="0">
                  <a:solidFill>
                    <a:srgbClr val="C00000"/>
                  </a:solidFill>
                </a:rPr>
                <a:t>5</a:t>
              </a:r>
            </a:p>
          </p:txBody>
        </p:sp>
      </p:grpSp>
      <p:grpSp>
        <p:nvGrpSpPr>
          <p:cNvPr id="19" name="Группа 18"/>
          <p:cNvGrpSpPr/>
          <p:nvPr/>
        </p:nvGrpSpPr>
        <p:grpSpPr>
          <a:xfrm>
            <a:off x="4458555" y="299845"/>
            <a:ext cx="936104" cy="936104"/>
            <a:chOff x="971601" y="548681"/>
            <a:chExt cx="936104" cy="936104"/>
          </a:xfrm>
        </p:grpSpPr>
        <p:pic>
          <p:nvPicPr>
            <p:cNvPr id="20" name="Picture 2" descr="http://www.playcast.ru/uploads/2015/08/03/14563272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71601" y="548681"/>
              <a:ext cx="936104" cy="93610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1" name="TextBox 20">
              <a:hlinkClick r:id="" action="ppaction://noaction">
                <a:snd r:embed="rId4" name="suction.wav"/>
              </a:hlinkClick>
            </p:cNvPr>
            <p:cNvSpPr txBox="1"/>
            <p:nvPr/>
          </p:nvSpPr>
          <p:spPr>
            <a:xfrm>
              <a:off x="1138929" y="732558"/>
              <a:ext cx="601448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3200" b="1" dirty="0">
                  <a:solidFill>
                    <a:srgbClr val="C00000"/>
                  </a:solidFill>
                </a:rPr>
                <a:t>6</a:t>
              </a:r>
            </a:p>
          </p:txBody>
        </p:sp>
      </p:grpSp>
      <p:grpSp>
        <p:nvGrpSpPr>
          <p:cNvPr id="22" name="Группа 21"/>
          <p:cNvGrpSpPr/>
          <p:nvPr/>
        </p:nvGrpSpPr>
        <p:grpSpPr>
          <a:xfrm>
            <a:off x="5227331" y="1154081"/>
            <a:ext cx="936104" cy="936104"/>
            <a:chOff x="971601" y="548681"/>
            <a:chExt cx="936104" cy="936104"/>
          </a:xfrm>
        </p:grpSpPr>
        <p:pic>
          <p:nvPicPr>
            <p:cNvPr id="23" name="Picture 2" descr="http://www.playcast.ru/uploads/2015/08/03/14563272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71601" y="548681"/>
              <a:ext cx="936104" cy="93610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4" name="TextBox 23">
              <a:hlinkClick r:id="" action="ppaction://noaction">
                <a:snd r:embed="rId4" name="suction.wav"/>
              </a:hlinkClick>
            </p:cNvPr>
            <p:cNvSpPr txBox="1"/>
            <p:nvPr/>
          </p:nvSpPr>
          <p:spPr>
            <a:xfrm>
              <a:off x="1138928" y="732558"/>
              <a:ext cx="617501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3200" b="1" dirty="0">
                  <a:solidFill>
                    <a:srgbClr val="C00000"/>
                  </a:solidFill>
                </a:rPr>
                <a:t>7</a:t>
              </a:r>
            </a:p>
          </p:txBody>
        </p:sp>
      </p:grpSp>
      <p:grpSp>
        <p:nvGrpSpPr>
          <p:cNvPr id="25" name="Группа 24"/>
          <p:cNvGrpSpPr/>
          <p:nvPr/>
        </p:nvGrpSpPr>
        <p:grpSpPr>
          <a:xfrm>
            <a:off x="5940152" y="253654"/>
            <a:ext cx="936104" cy="936104"/>
            <a:chOff x="971601" y="548681"/>
            <a:chExt cx="936104" cy="936104"/>
          </a:xfrm>
        </p:grpSpPr>
        <p:pic>
          <p:nvPicPr>
            <p:cNvPr id="26" name="Picture 2" descr="http://www.playcast.ru/uploads/2015/08/03/14563272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71601" y="548681"/>
              <a:ext cx="936104" cy="93610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7" name="TextBox 26">
              <a:hlinkClick r:id="" action="ppaction://noaction">
                <a:snd r:embed="rId4" name="suction.wav"/>
              </a:hlinkClick>
            </p:cNvPr>
            <p:cNvSpPr txBox="1"/>
            <p:nvPr/>
          </p:nvSpPr>
          <p:spPr>
            <a:xfrm>
              <a:off x="1138929" y="732558"/>
              <a:ext cx="62476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3200" b="1" dirty="0">
                  <a:solidFill>
                    <a:srgbClr val="C00000"/>
                  </a:solidFill>
                </a:rPr>
                <a:t>8</a:t>
              </a:r>
            </a:p>
          </p:txBody>
        </p:sp>
      </p:grpSp>
      <p:grpSp>
        <p:nvGrpSpPr>
          <p:cNvPr id="28" name="Группа 27"/>
          <p:cNvGrpSpPr/>
          <p:nvPr/>
        </p:nvGrpSpPr>
        <p:grpSpPr>
          <a:xfrm>
            <a:off x="6876256" y="1052072"/>
            <a:ext cx="936104" cy="936104"/>
            <a:chOff x="971601" y="548681"/>
            <a:chExt cx="936104" cy="936104"/>
          </a:xfrm>
        </p:grpSpPr>
        <p:pic>
          <p:nvPicPr>
            <p:cNvPr id="29" name="Picture 2" descr="http://www.playcast.ru/uploads/2015/08/03/14563272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71601" y="548681"/>
              <a:ext cx="936104" cy="93610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30" name="TextBox 29">
              <a:hlinkClick r:id="" action="ppaction://noaction">
                <a:snd r:embed="rId4" name="suction.wav"/>
              </a:hlinkClick>
            </p:cNvPr>
            <p:cNvSpPr txBox="1"/>
            <p:nvPr/>
          </p:nvSpPr>
          <p:spPr>
            <a:xfrm>
              <a:off x="1138929" y="732558"/>
              <a:ext cx="62476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3200" b="1" dirty="0">
                  <a:solidFill>
                    <a:srgbClr val="C00000"/>
                  </a:solidFill>
                </a:rPr>
                <a:t>9</a:t>
              </a:r>
            </a:p>
          </p:txBody>
        </p:sp>
      </p:grpSp>
      <p:grpSp>
        <p:nvGrpSpPr>
          <p:cNvPr id="31" name="Группа 30"/>
          <p:cNvGrpSpPr/>
          <p:nvPr/>
        </p:nvGrpSpPr>
        <p:grpSpPr>
          <a:xfrm>
            <a:off x="7812360" y="374577"/>
            <a:ext cx="936104" cy="936104"/>
            <a:chOff x="971601" y="548681"/>
            <a:chExt cx="936104" cy="936104"/>
          </a:xfrm>
        </p:grpSpPr>
        <p:pic>
          <p:nvPicPr>
            <p:cNvPr id="32" name="Picture 2" descr="http://www.playcast.ru/uploads/2015/08/03/14563272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71601" y="548681"/>
              <a:ext cx="936104" cy="93610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33" name="TextBox 32">
              <a:hlinkClick r:id="" action="ppaction://noaction">
                <a:snd r:embed="rId4" name="suction.wav"/>
              </a:hlinkClick>
            </p:cNvPr>
            <p:cNvSpPr txBox="1"/>
            <p:nvPr/>
          </p:nvSpPr>
          <p:spPr>
            <a:xfrm>
              <a:off x="1138929" y="732558"/>
              <a:ext cx="601447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ru-RU" sz="3200" b="1" dirty="0">
                  <a:solidFill>
                    <a:srgbClr val="C00000"/>
                  </a:solidFill>
                </a:rPr>
                <a:t>10</a:t>
              </a:r>
            </a:p>
          </p:txBody>
        </p:sp>
      </p:grpSp>
      <p:pic>
        <p:nvPicPr>
          <p:cNvPr id="2056" name="Picture 8" descr="http://img12.nnm.me/7/e/a/c/2/0f6369e25bdc9dc30449986bc2c.jpg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85998" y="5477262"/>
            <a:ext cx="1180873" cy="9506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8" name="Picture 10" descr="http://img3.proshkolu.ru/content/media/pic/std/3000000/2671000/2670953-ac56e28bfe52b08d.png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640506" y="2466392"/>
            <a:ext cx="1636550" cy="12001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6" name="Picture 18" descr="http://img1.picmix.com/output/stamp/thumb/6/4/0/8/308046_a05e0.pn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5049731" y="5661248"/>
            <a:ext cx="918104" cy="7666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41666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Группа 4"/>
          <p:cNvGrpSpPr/>
          <p:nvPr/>
        </p:nvGrpSpPr>
        <p:grpSpPr>
          <a:xfrm>
            <a:off x="507624" y="1244161"/>
            <a:ext cx="936104" cy="936104"/>
            <a:chOff x="971601" y="548681"/>
            <a:chExt cx="936104" cy="936104"/>
          </a:xfrm>
        </p:grpSpPr>
        <p:pic>
          <p:nvPicPr>
            <p:cNvPr id="2050" name="Picture 2" descr="http://www.playcast.ru/uploads/2015/08/03/14563272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71601" y="548681"/>
              <a:ext cx="936104" cy="93610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4" name="TextBox 3">
              <a:hlinkClick r:id="" action="ppaction://noaction">
                <a:snd r:embed="rId3" name="suction.wav"/>
              </a:hlinkClick>
            </p:cNvPr>
            <p:cNvSpPr txBox="1"/>
            <p:nvPr/>
          </p:nvSpPr>
          <p:spPr>
            <a:xfrm>
              <a:off x="1138929" y="732558"/>
              <a:ext cx="601448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3200" b="1" dirty="0">
                  <a:solidFill>
                    <a:srgbClr val="C00000"/>
                  </a:solidFill>
                </a:rPr>
                <a:t>1</a:t>
              </a:r>
            </a:p>
          </p:txBody>
        </p:sp>
      </p:grpSp>
      <p:grpSp>
        <p:nvGrpSpPr>
          <p:cNvPr id="7" name="Группа 6"/>
          <p:cNvGrpSpPr/>
          <p:nvPr/>
        </p:nvGrpSpPr>
        <p:grpSpPr>
          <a:xfrm>
            <a:off x="1276400" y="308057"/>
            <a:ext cx="936104" cy="936104"/>
            <a:chOff x="971601" y="548681"/>
            <a:chExt cx="936104" cy="936104"/>
          </a:xfrm>
        </p:grpSpPr>
        <p:pic>
          <p:nvPicPr>
            <p:cNvPr id="8" name="Picture 2" descr="http://www.playcast.ru/uploads/2015/08/03/14563272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71601" y="548681"/>
              <a:ext cx="936104" cy="93610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9" name="TextBox 8">
              <a:hlinkClick r:id="" action="ppaction://noaction">
                <a:snd r:embed="rId3" name="suction.wav"/>
              </a:hlinkClick>
            </p:cNvPr>
            <p:cNvSpPr txBox="1"/>
            <p:nvPr/>
          </p:nvSpPr>
          <p:spPr>
            <a:xfrm>
              <a:off x="1138929" y="732558"/>
              <a:ext cx="601448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3200" b="1" dirty="0">
                  <a:solidFill>
                    <a:srgbClr val="C00000"/>
                  </a:solidFill>
                </a:rPr>
                <a:t>2</a:t>
              </a:r>
            </a:p>
          </p:txBody>
        </p:sp>
      </p:grpSp>
      <p:grpSp>
        <p:nvGrpSpPr>
          <p:cNvPr id="10" name="Группа 9"/>
          <p:cNvGrpSpPr/>
          <p:nvPr/>
        </p:nvGrpSpPr>
        <p:grpSpPr>
          <a:xfrm>
            <a:off x="2045176" y="1169133"/>
            <a:ext cx="936104" cy="936104"/>
            <a:chOff x="971601" y="548681"/>
            <a:chExt cx="936104" cy="936104"/>
          </a:xfrm>
        </p:grpSpPr>
        <p:pic>
          <p:nvPicPr>
            <p:cNvPr id="11" name="Picture 2" descr="http://www.playcast.ru/uploads/2015/08/03/14563272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71601" y="548681"/>
              <a:ext cx="936104" cy="93610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2" name="TextBox 11">
              <a:hlinkClick r:id="" action="ppaction://hlinkshowjump?jump=nextslide">
                <a:snd r:embed="rId4" name="splash.wav"/>
              </a:hlinkClick>
            </p:cNvPr>
            <p:cNvSpPr txBox="1"/>
            <p:nvPr/>
          </p:nvSpPr>
          <p:spPr>
            <a:xfrm>
              <a:off x="1138929" y="732558"/>
              <a:ext cx="631304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3200" b="1" dirty="0">
                  <a:solidFill>
                    <a:srgbClr val="C00000"/>
                  </a:solidFill>
                </a:rPr>
                <a:t>3</a:t>
              </a:r>
            </a:p>
          </p:txBody>
        </p:sp>
      </p:grpSp>
      <p:grpSp>
        <p:nvGrpSpPr>
          <p:cNvPr id="13" name="Группа 12"/>
          <p:cNvGrpSpPr/>
          <p:nvPr/>
        </p:nvGrpSpPr>
        <p:grpSpPr>
          <a:xfrm>
            <a:off x="2997447" y="276389"/>
            <a:ext cx="936104" cy="936104"/>
            <a:chOff x="971601" y="548681"/>
            <a:chExt cx="936104" cy="936104"/>
          </a:xfrm>
        </p:grpSpPr>
        <p:pic>
          <p:nvPicPr>
            <p:cNvPr id="14" name="Picture 2" descr="http://www.playcast.ru/uploads/2015/08/03/14563272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71601" y="548681"/>
              <a:ext cx="936104" cy="93610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5" name="TextBox 14">
              <a:hlinkClick r:id="" action="ppaction://noaction">
                <a:snd r:embed="rId3" name="suction.wav"/>
              </a:hlinkClick>
            </p:cNvPr>
            <p:cNvSpPr txBox="1"/>
            <p:nvPr/>
          </p:nvSpPr>
          <p:spPr>
            <a:xfrm>
              <a:off x="1138928" y="732558"/>
              <a:ext cx="584167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3200" b="1" dirty="0">
                  <a:solidFill>
                    <a:srgbClr val="C00000"/>
                  </a:solidFill>
                </a:rPr>
                <a:t>4</a:t>
              </a:r>
            </a:p>
          </p:txBody>
        </p:sp>
      </p:grpSp>
      <p:grpSp>
        <p:nvGrpSpPr>
          <p:cNvPr id="16" name="Группа 15"/>
          <p:cNvGrpSpPr/>
          <p:nvPr/>
        </p:nvGrpSpPr>
        <p:grpSpPr>
          <a:xfrm>
            <a:off x="3748942" y="1208622"/>
            <a:ext cx="936104" cy="936104"/>
            <a:chOff x="971601" y="548681"/>
            <a:chExt cx="936104" cy="936104"/>
          </a:xfrm>
        </p:grpSpPr>
        <p:pic>
          <p:nvPicPr>
            <p:cNvPr id="17" name="Picture 2" descr="http://www.playcast.ru/uploads/2015/08/03/14563272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71601" y="548681"/>
              <a:ext cx="936104" cy="93610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8" name="TextBox 17">
              <a:hlinkClick r:id="" action="ppaction://noaction">
                <a:snd r:embed="rId3" name="suction.wav"/>
              </a:hlinkClick>
            </p:cNvPr>
            <p:cNvSpPr txBox="1"/>
            <p:nvPr/>
          </p:nvSpPr>
          <p:spPr>
            <a:xfrm>
              <a:off x="1138928" y="732558"/>
              <a:ext cx="650731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3200" b="1" dirty="0">
                  <a:solidFill>
                    <a:srgbClr val="C00000"/>
                  </a:solidFill>
                </a:rPr>
                <a:t>5</a:t>
              </a:r>
            </a:p>
          </p:txBody>
        </p:sp>
      </p:grpSp>
      <p:grpSp>
        <p:nvGrpSpPr>
          <p:cNvPr id="19" name="Группа 18"/>
          <p:cNvGrpSpPr/>
          <p:nvPr/>
        </p:nvGrpSpPr>
        <p:grpSpPr>
          <a:xfrm>
            <a:off x="4458555" y="299845"/>
            <a:ext cx="936104" cy="936104"/>
            <a:chOff x="971601" y="548681"/>
            <a:chExt cx="936104" cy="936104"/>
          </a:xfrm>
        </p:grpSpPr>
        <p:pic>
          <p:nvPicPr>
            <p:cNvPr id="20" name="Picture 2" descr="http://www.playcast.ru/uploads/2015/08/03/14563272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71601" y="548681"/>
              <a:ext cx="936104" cy="93610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1" name="TextBox 20">
              <a:hlinkClick r:id="" action="ppaction://noaction">
                <a:snd r:embed="rId3" name="suction.wav"/>
              </a:hlinkClick>
            </p:cNvPr>
            <p:cNvSpPr txBox="1"/>
            <p:nvPr/>
          </p:nvSpPr>
          <p:spPr>
            <a:xfrm>
              <a:off x="1138929" y="732558"/>
              <a:ext cx="601448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3200" b="1" dirty="0">
                  <a:solidFill>
                    <a:srgbClr val="C00000"/>
                  </a:solidFill>
                </a:rPr>
                <a:t>6</a:t>
              </a:r>
            </a:p>
          </p:txBody>
        </p:sp>
      </p:grpSp>
      <p:grpSp>
        <p:nvGrpSpPr>
          <p:cNvPr id="22" name="Группа 21"/>
          <p:cNvGrpSpPr/>
          <p:nvPr/>
        </p:nvGrpSpPr>
        <p:grpSpPr>
          <a:xfrm>
            <a:off x="5227331" y="1154081"/>
            <a:ext cx="936104" cy="936104"/>
            <a:chOff x="971601" y="548681"/>
            <a:chExt cx="936104" cy="936104"/>
          </a:xfrm>
        </p:grpSpPr>
        <p:pic>
          <p:nvPicPr>
            <p:cNvPr id="23" name="Picture 2" descr="http://www.playcast.ru/uploads/2015/08/03/14563272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71601" y="548681"/>
              <a:ext cx="936104" cy="93610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4" name="TextBox 23">
              <a:hlinkClick r:id="" action="ppaction://noaction">
                <a:snd r:embed="rId3" name="suction.wav"/>
              </a:hlinkClick>
            </p:cNvPr>
            <p:cNvSpPr txBox="1"/>
            <p:nvPr/>
          </p:nvSpPr>
          <p:spPr>
            <a:xfrm>
              <a:off x="1138928" y="732558"/>
              <a:ext cx="617501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3200" b="1" dirty="0">
                  <a:solidFill>
                    <a:srgbClr val="C00000"/>
                  </a:solidFill>
                </a:rPr>
                <a:t>7</a:t>
              </a:r>
            </a:p>
          </p:txBody>
        </p:sp>
      </p:grpSp>
      <p:grpSp>
        <p:nvGrpSpPr>
          <p:cNvPr id="25" name="Группа 24"/>
          <p:cNvGrpSpPr/>
          <p:nvPr/>
        </p:nvGrpSpPr>
        <p:grpSpPr>
          <a:xfrm>
            <a:off x="5940152" y="253654"/>
            <a:ext cx="936104" cy="936104"/>
            <a:chOff x="971601" y="548681"/>
            <a:chExt cx="936104" cy="936104"/>
          </a:xfrm>
        </p:grpSpPr>
        <p:pic>
          <p:nvPicPr>
            <p:cNvPr id="26" name="Picture 2" descr="http://www.playcast.ru/uploads/2015/08/03/14563272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71601" y="548681"/>
              <a:ext cx="936104" cy="93610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7" name="TextBox 26">
              <a:hlinkClick r:id="" action="ppaction://noaction">
                <a:snd r:embed="rId3" name="suction.wav"/>
              </a:hlinkClick>
            </p:cNvPr>
            <p:cNvSpPr txBox="1"/>
            <p:nvPr/>
          </p:nvSpPr>
          <p:spPr>
            <a:xfrm>
              <a:off x="1138929" y="732558"/>
              <a:ext cx="62476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3200" b="1" dirty="0">
                  <a:solidFill>
                    <a:srgbClr val="C00000"/>
                  </a:solidFill>
                </a:rPr>
                <a:t>8</a:t>
              </a:r>
            </a:p>
          </p:txBody>
        </p:sp>
      </p:grpSp>
      <p:grpSp>
        <p:nvGrpSpPr>
          <p:cNvPr id="28" name="Группа 27"/>
          <p:cNvGrpSpPr/>
          <p:nvPr/>
        </p:nvGrpSpPr>
        <p:grpSpPr>
          <a:xfrm>
            <a:off x="6876256" y="1052072"/>
            <a:ext cx="936104" cy="936104"/>
            <a:chOff x="971601" y="548681"/>
            <a:chExt cx="936104" cy="936104"/>
          </a:xfrm>
        </p:grpSpPr>
        <p:pic>
          <p:nvPicPr>
            <p:cNvPr id="29" name="Picture 2" descr="http://www.playcast.ru/uploads/2015/08/03/14563272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71601" y="548681"/>
              <a:ext cx="936104" cy="93610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30" name="TextBox 29">
              <a:hlinkClick r:id="" action="ppaction://noaction">
                <a:snd r:embed="rId3" name="suction.wav"/>
              </a:hlinkClick>
            </p:cNvPr>
            <p:cNvSpPr txBox="1"/>
            <p:nvPr/>
          </p:nvSpPr>
          <p:spPr>
            <a:xfrm>
              <a:off x="1138929" y="732558"/>
              <a:ext cx="62476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3200" b="1" dirty="0">
                  <a:solidFill>
                    <a:srgbClr val="C00000"/>
                  </a:solidFill>
                </a:rPr>
                <a:t>9</a:t>
              </a:r>
            </a:p>
          </p:txBody>
        </p:sp>
      </p:grpSp>
      <p:grpSp>
        <p:nvGrpSpPr>
          <p:cNvPr id="31" name="Группа 30"/>
          <p:cNvGrpSpPr/>
          <p:nvPr/>
        </p:nvGrpSpPr>
        <p:grpSpPr>
          <a:xfrm>
            <a:off x="7812360" y="374577"/>
            <a:ext cx="936104" cy="936104"/>
            <a:chOff x="971601" y="548681"/>
            <a:chExt cx="936104" cy="936104"/>
          </a:xfrm>
        </p:grpSpPr>
        <p:pic>
          <p:nvPicPr>
            <p:cNvPr id="32" name="Picture 2" descr="http://www.playcast.ru/uploads/2015/08/03/14563272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71601" y="548681"/>
              <a:ext cx="936104" cy="93610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33" name="TextBox 32">
              <a:hlinkClick r:id="" action="ppaction://noaction">
                <a:snd r:embed="rId3" name="suction.wav"/>
              </a:hlinkClick>
            </p:cNvPr>
            <p:cNvSpPr txBox="1"/>
            <p:nvPr/>
          </p:nvSpPr>
          <p:spPr>
            <a:xfrm>
              <a:off x="1138929" y="732558"/>
              <a:ext cx="601447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ru-RU" sz="3200" b="1" dirty="0">
                  <a:solidFill>
                    <a:srgbClr val="C00000"/>
                  </a:solidFill>
                </a:rPr>
                <a:t>10</a:t>
              </a:r>
            </a:p>
          </p:txBody>
        </p:sp>
      </p:grpSp>
      <p:pic>
        <p:nvPicPr>
          <p:cNvPr id="2054" name="Picture 6" descr="http://static.trendme.net/pictures/items/fish_Ilustracije-tatoo-full-2111-306980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074" y="2636912"/>
            <a:ext cx="1721648" cy="13601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2" name="Picture 14" descr="http://img40.imageshack.us/img40/8994/mar6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57331" y="3277028"/>
            <a:ext cx="725694" cy="6560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6" name="Picture 18" descr="http://img1.picmix.com/output/stamp/thumb/6/4/0/8/308046_a05e0.pn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4926607" y="5427137"/>
            <a:ext cx="918104" cy="7666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248417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://img1.liveinternet.ru/images/attach/c/8/102/784/102784519__obitatli_morea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916269" y="3933056"/>
            <a:ext cx="1368152" cy="13681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5" name="Группа 4"/>
          <p:cNvGrpSpPr/>
          <p:nvPr/>
        </p:nvGrpSpPr>
        <p:grpSpPr>
          <a:xfrm>
            <a:off x="507624" y="1244161"/>
            <a:ext cx="936104" cy="936104"/>
            <a:chOff x="971601" y="548681"/>
            <a:chExt cx="936104" cy="936104"/>
          </a:xfrm>
        </p:grpSpPr>
        <p:pic>
          <p:nvPicPr>
            <p:cNvPr id="2050" name="Picture 2" descr="http://www.playcast.ru/uploads/2015/08/03/14563272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71601" y="548681"/>
              <a:ext cx="936104" cy="93610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4" name="TextBox 3">
              <a:hlinkClick r:id="" action="ppaction://hlinkshowjump?jump=nextslide">
                <a:snd r:embed="rId4" name="splash.wav"/>
              </a:hlinkClick>
            </p:cNvPr>
            <p:cNvSpPr txBox="1"/>
            <p:nvPr/>
          </p:nvSpPr>
          <p:spPr>
            <a:xfrm>
              <a:off x="1138929" y="732558"/>
              <a:ext cx="601448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3200" b="1" dirty="0">
                  <a:solidFill>
                    <a:srgbClr val="C00000"/>
                  </a:solidFill>
                </a:rPr>
                <a:t>1</a:t>
              </a:r>
            </a:p>
          </p:txBody>
        </p:sp>
      </p:grpSp>
      <p:grpSp>
        <p:nvGrpSpPr>
          <p:cNvPr id="7" name="Группа 6"/>
          <p:cNvGrpSpPr/>
          <p:nvPr/>
        </p:nvGrpSpPr>
        <p:grpSpPr>
          <a:xfrm>
            <a:off x="1276400" y="308057"/>
            <a:ext cx="936104" cy="936104"/>
            <a:chOff x="971601" y="548681"/>
            <a:chExt cx="936104" cy="936104"/>
          </a:xfrm>
        </p:grpSpPr>
        <p:pic>
          <p:nvPicPr>
            <p:cNvPr id="8" name="Picture 2" descr="http://www.playcast.ru/uploads/2015/08/03/14563272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71601" y="548681"/>
              <a:ext cx="936104" cy="93610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9" name="TextBox 8">
              <a:hlinkClick r:id="" action="ppaction://noaction">
                <a:snd r:embed="rId5" name="suction.wav"/>
              </a:hlinkClick>
            </p:cNvPr>
            <p:cNvSpPr txBox="1"/>
            <p:nvPr/>
          </p:nvSpPr>
          <p:spPr>
            <a:xfrm>
              <a:off x="1138929" y="732558"/>
              <a:ext cx="601448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3200" b="1" dirty="0">
                  <a:solidFill>
                    <a:srgbClr val="C00000"/>
                  </a:solidFill>
                </a:rPr>
                <a:t>2</a:t>
              </a:r>
            </a:p>
          </p:txBody>
        </p:sp>
      </p:grpSp>
      <p:grpSp>
        <p:nvGrpSpPr>
          <p:cNvPr id="10" name="Группа 9"/>
          <p:cNvGrpSpPr/>
          <p:nvPr/>
        </p:nvGrpSpPr>
        <p:grpSpPr>
          <a:xfrm>
            <a:off x="2045176" y="1169133"/>
            <a:ext cx="936104" cy="936104"/>
            <a:chOff x="971601" y="548681"/>
            <a:chExt cx="936104" cy="936104"/>
          </a:xfrm>
        </p:grpSpPr>
        <p:pic>
          <p:nvPicPr>
            <p:cNvPr id="11" name="Picture 2" descr="http://www.playcast.ru/uploads/2015/08/03/14563272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71601" y="548681"/>
              <a:ext cx="936104" cy="93610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2" name="TextBox 11">
              <a:hlinkClick r:id="" action="ppaction://noaction">
                <a:snd r:embed="rId5" name="suction.wav"/>
              </a:hlinkClick>
            </p:cNvPr>
            <p:cNvSpPr txBox="1"/>
            <p:nvPr/>
          </p:nvSpPr>
          <p:spPr>
            <a:xfrm>
              <a:off x="1138929" y="732558"/>
              <a:ext cx="631304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3200" b="1" dirty="0">
                  <a:solidFill>
                    <a:srgbClr val="C00000"/>
                  </a:solidFill>
                </a:rPr>
                <a:t>3</a:t>
              </a:r>
            </a:p>
          </p:txBody>
        </p:sp>
      </p:grpSp>
      <p:grpSp>
        <p:nvGrpSpPr>
          <p:cNvPr id="13" name="Группа 12"/>
          <p:cNvGrpSpPr/>
          <p:nvPr/>
        </p:nvGrpSpPr>
        <p:grpSpPr>
          <a:xfrm>
            <a:off x="2997447" y="276389"/>
            <a:ext cx="936104" cy="936104"/>
            <a:chOff x="971601" y="548681"/>
            <a:chExt cx="936104" cy="936104"/>
          </a:xfrm>
        </p:grpSpPr>
        <p:pic>
          <p:nvPicPr>
            <p:cNvPr id="14" name="Picture 2" descr="http://www.playcast.ru/uploads/2015/08/03/14563272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71601" y="548681"/>
              <a:ext cx="936104" cy="93610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5" name="TextBox 14">
              <a:hlinkClick r:id="" action="ppaction://noaction">
                <a:snd r:embed="rId5" name="suction.wav"/>
              </a:hlinkClick>
            </p:cNvPr>
            <p:cNvSpPr txBox="1"/>
            <p:nvPr/>
          </p:nvSpPr>
          <p:spPr>
            <a:xfrm>
              <a:off x="1138928" y="732558"/>
              <a:ext cx="584167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3200" b="1" dirty="0">
                  <a:solidFill>
                    <a:srgbClr val="C00000"/>
                  </a:solidFill>
                </a:rPr>
                <a:t>4</a:t>
              </a:r>
            </a:p>
          </p:txBody>
        </p:sp>
      </p:grpSp>
      <p:grpSp>
        <p:nvGrpSpPr>
          <p:cNvPr id="16" name="Группа 15"/>
          <p:cNvGrpSpPr/>
          <p:nvPr/>
        </p:nvGrpSpPr>
        <p:grpSpPr>
          <a:xfrm>
            <a:off x="3748942" y="1208622"/>
            <a:ext cx="936104" cy="936104"/>
            <a:chOff x="971601" y="548681"/>
            <a:chExt cx="936104" cy="936104"/>
          </a:xfrm>
        </p:grpSpPr>
        <p:pic>
          <p:nvPicPr>
            <p:cNvPr id="17" name="Picture 2" descr="http://www.playcast.ru/uploads/2015/08/03/14563272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71601" y="548681"/>
              <a:ext cx="936104" cy="93610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8" name="TextBox 17">
              <a:hlinkClick r:id="" action="ppaction://noaction">
                <a:snd r:embed="rId5" name="suction.wav"/>
              </a:hlinkClick>
            </p:cNvPr>
            <p:cNvSpPr txBox="1"/>
            <p:nvPr/>
          </p:nvSpPr>
          <p:spPr>
            <a:xfrm>
              <a:off x="1138928" y="732558"/>
              <a:ext cx="650731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3200" b="1" dirty="0">
                  <a:solidFill>
                    <a:srgbClr val="C00000"/>
                  </a:solidFill>
                </a:rPr>
                <a:t>5</a:t>
              </a:r>
            </a:p>
          </p:txBody>
        </p:sp>
      </p:grpSp>
      <p:grpSp>
        <p:nvGrpSpPr>
          <p:cNvPr id="19" name="Группа 18"/>
          <p:cNvGrpSpPr/>
          <p:nvPr/>
        </p:nvGrpSpPr>
        <p:grpSpPr>
          <a:xfrm>
            <a:off x="4458555" y="299845"/>
            <a:ext cx="936104" cy="936104"/>
            <a:chOff x="971601" y="548681"/>
            <a:chExt cx="936104" cy="936104"/>
          </a:xfrm>
        </p:grpSpPr>
        <p:pic>
          <p:nvPicPr>
            <p:cNvPr id="20" name="Picture 2" descr="http://www.playcast.ru/uploads/2015/08/03/14563272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71601" y="548681"/>
              <a:ext cx="936104" cy="93610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1" name="TextBox 20">
              <a:hlinkClick r:id="" action="ppaction://noaction">
                <a:snd r:embed="rId5" name="suction.wav"/>
              </a:hlinkClick>
            </p:cNvPr>
            <p:cNvSpPr txBox="1"/>
            <p:nvPr/>
          </p:nvSpPr>
          <p:spPr>
            <a:xfrm>
              <a:off x="1138929" y="732558"/>
              <a:ext cx="601448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3200" b="1" dirty="0">
                  <a:solidFill>
                    <a:srgbClr val="C00000"/>
                  </a:solidFill>
                </a:rPr>
                <a:t>6</a:t>
              </a:r>
            </a:p>
          </p:txBody>
        </p:sp>
      </p:grpSp>
      <p:grpSp>
        <p:nvGrpSpPr>
          <p:cNvPr id="22" name="Группа 21"/>
          <p:cNvGrpSpPr/>
          <p:nvPr/>
        </p:nvGrpSpPr>
        <p:grpSpPr>
          <a:xfrm>
            <a:off x="5227331" y="1154081"/>
            <a:ext cx="936104" cy="936104"/>
            <a:chOff x="971601" y="548681"/>
            <a:chExt cx="936104" cy="936104"/>
          </a:xfrm>
        </p:grpSpPr>
        <p:pic>
          <p:nvPicPr>
            <p:cNvPr id="23" name="Picture 2" descr="http://www.playcast.ru/uploads/2015/08/03/14563272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71601" y="548681"/>
              <a:ext cx="936104" cy="93610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4" name="TextBox 23">
              <a:hlinkClick r:id="" action="ppaction://noaction">
                <a:snd r:embed="rId5" name="suction.wav"/>
              </a:hlinkClick>
            </p:cNvPr>
            <p:cNvSpPr txBox="1"/>
            <p:nvPr/>
          </p:nvSpPr>
          <p:spPr>
            <a:xfrm>
              <a:off x="1138928" y="732558"/>
              <a:ext cx="617501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3200" b="1" dirty="0">
                  <a:solidFill>
                    <a:srgbClr val="C00000"/>
                  </a:solidFill>
                </a:rPr>
                <a:t>7</a:t>
              </a:r>
            </a:p>
          </p:txBody>
        </p:sp>
      </p:grpSp>
      <p:grpSp>
        <p:nvGrpSpPr>
          <p:cNvPr id="25" name="Группа 24"/>
          <p:cNvGrpSpPr/>
          <p:nvPr/>
        </p:nvGrpSpPr>
        <p:grpSpPr>
          <a:xfrm>
            <a:off x="5940152" y="253654"/>
            <a:ext cx="936104" cy="936104"/>
            <a:chOff x="971601" y="548681"/>
            <a:chExt cx="936104" cy="936104"/>
          </a:xfrm>
        </p:grpSpPr>
        <p:pic>
          <p:nvPicPr>
            <p:cNvPr id="26" name="Picture 2" descr="http://www.playcast.ru/uploads/2015/08/03/14563272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71601" y="548681"/>
              <a:ext cx="936104" cy="93610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7" name="TextBox 26">
              <a:hlinkClick r:id="" action="ppaction://noaction">
                <a:snd r:embed="rId5" name="suction.wav"/>
              </a:hlinkClick>
            </p:cNvPr>
            <p:cNvSpPr txBox="1"/>
            <p:nvPr/>
          </p:nvSpPr>
          <p:spPr>
            <a:xfrm>
              <a:off x="1138929" y="732558"/>
              <a:ext cx="62476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3200" b="1" dirty="0">
                  <a:solidFill>
                    <a:srgbClr val="C00000"/>
                  </a:solidFill>
                </a:rPr>
                <a:t>8</a:t>
              </a:r>
            </a:p>
          </p:txBody>
        </p:sp>
      </p:grpSp>
      <p:grpSp>
        <p:nvGrpSpPr>
          <p:cNvPr id="28" name="Группа 27"/>
          <p:cNvGrpSpPr/>
          <p:nvPr/>
        </p:nvGrpSpPr>
        <p:grpSpPr>
          <a:xfrm>
            <a:off x="6876256" y="1052072"/>
            <a:ext cx="936104" cy="936104"/>
            <a:chOff x="971601" y="548681"/>
            <a:chExt cx="936104" cy="936104"/>
          </a:xfrm>
        </p:grpSpPr>
        <p:pic>
          <p:nvPicPr>
            <p:cNvPr id="29" name="Picture 2" descr="http://www.playcast.ru/uploads/2015/08/03/14563272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71601" y="548681"/>
              <a:ext cx="936104" cy="93610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30" name="TextBox 29">
              <a:hlinkClick r:id="" action="ppaction://noaction">
                <a:snd r:embed="rId5" name="suction.wav"/>
              </a:hlinkClick>
            </p:cNvPr>
            <p:cNvSpPr txBox="1"/>
            <p:nvPr/>
          </p:nvSpPr>
          <p:spPr>
            <a:xfrm>
              <a:off x="1138929" y="732558"/>
              <a:ext cx="62476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3200" b="1" dirty="0">
                  <a:solidFill>
                    <a:srgbClr val="C00000"/>
                  </a:solidFill>
                </a:rPr>
                <a:t>9</a:t>
              </a:r>
            </a:p>
          </p:txBody>
        </p:sp>
      </p:grpSp>
      <p:grpSp>
        <p:nvGrpSpPr>
          <p:cNvPr id="31" name="Группа 30"/>
          <p:cNvGrpSpPr/>
          <p:nvPr/>
        </p:nvGrpSpPr>
        <p:grpSpPr>
          <a:xfrm>
            <a:off x="7812360" y="374577"/>
            <a:ext cx="936104" cy="936104"/>
            <a:chOff x="971601" y="548681"/>
            <a:chExt cx="936104" cy="936104"/>
          </a:xfrm>
        </p:grpSpPr>
        <p:pic>
          <p:nvPicPr>
            <p:cNvPr id="32" name="Picture 2" descr="http://www.playcast.ru/uploads/2015/08/03/14563272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71601" y="548681"/>
              <a:ext cx="936104" cy="93610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33" name="TextBox 32">
              <a:hlinkClick r:id="" action="ppaction://noaction">
                <a:snd r:embed="rId5" name="suction.wav"/>
              </a:hlinkClick>
            </p:cNvPr>
            <p:cNvSpPr txBox="1"/>
            <p:nvPr/>
          </p:nvSpPr>
          <p:spPr>
            <a:xfrm>
              <a:off x="1138929" y="732558"/>
              <a:ext cx="601447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ru-RU" sz="3200" b="1" dirty="0">
                  <a:solidFill>
                    <a:srgbClr val="C00000"/>
                  </a:solidFill>
                </a:rPr>
                <a:t>10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4135411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Группа 4"/>
          <p:cNvGrpSpPr/>
          <p:nvPr/>
        </p:nvGrpSpPr>
        <p:grpSpPr>
          <a:xfrm>
            <a:off x="507624" y="1244161"/>
            <a:ext cx="936104" cy="936104"/>
            <a:chOff x="971601" y="548681"/>
            <a:chExt cx="936104" cy="936104"/>
          </a:xfrm>
        </p:grpSpPr>
        <p:pic>
          <p:nvPicPr>
            <p:cNvPr id="2050" name="Picture 2" descr="http://www.playcast.ru/uploads/2015/08/03/14563272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71601" y="548681"/>
              <a:ext cx="936104" cy="93610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4" name="TextBox 3">
              <a:hlinkClick r:id="" action="ppaction://noaction">
                <a:snd r:embed="rId3" name="suction.wav"/>
              </a:hlinkClick>
            </p:cNvPr>
            <p:cNvSpPr txBox="1"/>
            <p:nvPr/>
          </p:nvSpPr>
          <p:spPr>
            <a:xfrm>
              <a:off x="1138929" y="732558"/>
              <a:ext cx="601448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3200" b="1" dirty="0">
                  <a:solidFill>
                    <a:srgbClr val="C00000"/>
                  </a:solidFill>
                </a:rPr>
                <a:t>1</a:t>
              </a:r>
            </a:p>
          </p:txBody>
        </p:sp>
      </p:grpSp>
      <p:grpSp>
        <p:nvGrpSpPr>
          <p:cNvPr id="7" name="Группа 6"/>
          <p:cNvGrpSpPr/>
          <p:nvPr/>
        </p:nvGrpSpPr>
        <p:grpSpPr>
          <a:xfrm>
            <a:off x="1276400" y="308057"/>
            <a:ext cx="936104" cy="936104"/>
            <a:chOff x="971601" y="548681"/>
            <a:chExt cx="936104" cy="936104"/>
          </a:xfrm>
        </p:grpSpPr>
        <p:pic>
          <p:nvPicPr>
            <p:cNvPr id="8" name="Picture 2" descr="http://www.playcast.ru/uploads/2015/08/03/14563272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71601" y="548681"/>
              <a:ext cx="936104" cy="93610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9" name="TextBox 8">
              <a:hlinkClick r:id="" action="ppaction://noaction">
                <a:snd r:embed="rId3" name="suction.wav"/>
              </a:hlinkClick>
            </p:cNvPr>
            <p:cNvSpPr txBox="1"/>
            <p:nvPr/>
          </p:nvSpPr>
          <p:spPr>
            <a:xfrm>
              <a:off x="1138929" y="732558"/>
              <a:ext cx="601448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3200" b="1" dirty="0">
                  <a:solidFill>
                    <a:srgbClr val="C00000"/>
                  </a:solidFill>
                </a:rPr>
                <a:t>2</a:t>
              </a:r>
            </a:p>
          </p:txBody>
        </p:sp>
      </p:grpSp>
      <p:grpSp>
        <p:nvGrpSpPr>
          <p:cNvPr id="10" name="Группа 9"/>
          <p:cNvGrpSpPr/>
          <p:nvPr/>
        </p:nvGrpSpPr>
        <p:grpSpPr>
          <a:xfrm>
            <a:off x="2045176" y="1169133"/>
            <a:ext cx="936104" cy="936104"/>
            <a:chOff x="971601" y="548681"/>
            <a:chExt cx="936104" cy="936104"/>
          </a:xfrm>
        </p:grpSpPr>
        <p:pic>
          <p:nvPicPr>
            <p:cNvPr id="11" name="Picture 2" descr="http://www.playcast.ru/uploads/2015/08/03/14563272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71601" y="548681"/>
              <a:ext cx="936104" cy="93610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2" name="TextBox 11">
              <a:hlinkClick r:id="" action="ppaction://noaction">
                <a:snd r:embed="rId3" name="suction.wav"/>
              </a:hlinkClick>
            </p:cNvPr>
            <p:cNvSpPr txBox="1"/>
            <p:nvPr/>
          </p:nvSpPr>
          <p:spPr>
            <a:xfrm>
              <a:off x="1138929" y="732558"/>
              <a:ext cx="631304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3200" b="1" dirty="0">
                  <a:solidFill>
                    <a:srgbClr val="C00000"/>
                  </a:solidFill>
                </a:rPr>
                <a:t>3</a:t>
              </a:r>
            </a:p>
          </p:txBody>
        </p:sp>
      </p:grpSp>
      <p:grpSp>
        <p:nvGrpSpPr>
          <p:cNvPr id="13" name="Группа 12"/>
          <p:cNvGrpSpPr/>
          <p:nvPr/>
        </p:nvGrpSpPr>
        <p:grpSpPr>
          <a:xfrm>
            <a:off x="2997447" y="276389"/>
            <a:ext cx="936104" cy="936104"/>
            <a:chOff x="971601" y="548681"/>
            <a:chExt cx="936104" cy="936104"/>
          </a:xfrm>
        </p:grpSpPr>
        <p:pic>
          <p:nvPicPr>
            <p:cNvPr id="14" name="Picture 2" descr="http://www.playcast.ru/uploads/2015/08/03/14563272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71601" y="548681"/>
              <a:ext cx="936104" cy="93610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5" name="TextBox 14">
              <a:hlinkClick r:id="" action="ppaction://noaction">
                <a:snd r:embed="rId3" name="suction.wav"/>
              </a:hlinkClick>
            </p:cNvPr>
            <p:cNvSpPr txBox="1"/>
            <p:nvPr/>
          </p:nvSpPr>
          <p:spPr>
            <a:xfrm>
              <a:off x="1138928" y="732558"/>
              <a:ext cx="584167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3200" b="1" dirty="0">
                  <a:solidFill>
                    <a:srgbClr val="C00000"/>
                  </a:solidFill>
                </a:rPr>
                <a:t>4</a:t>
              </a:r>
            </a:p>
          </p:txBody>
        </p:sp>
      </p:grpSp>
      <p:grpSp>
        <p:nvGrpSpPr>
          <p:cNvPr id="16" name="Группа 15"/>
          <p:cNvGrpSpPr/>
          <p:nvPr/>
        </p:nvGrpSpPr>
        <p:grpSpPr>
          <a:xfrm>
            <a:off x="3748942" y="1208622"/>
            <a:ext cx="936104" cy="936104"/>
            <a:chOff x="971601" y="548681"/>
            <a:chExt cx="936104" cy="936104"/>
          </a:xfrm>
        </p:grpSpPr>
        <p:pic>
          <p:nvPicPr>
            <p:cNvPr id="17" name="Picture 2" descr="http://www.playcast.ru/uploads/2015/08/03/14563272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71601" y="548681"/>
              <a:ext cx="936104" cy="93610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8" name="TextBox 17">
              <a:hlinkClick r:id="" action="ppaction://hlinkshowjump?jump=nextslide">
                <a:snd r:embed="rId4" name="splash.wav"/>
              </a:hlinkClick>
            </p:cNvPr>
            <p:cNvSpPr txBox="1"/>
            <p:nvPr/>
          </p:nvSpPr>
          <p:spPr>
            <a:xfrm>
              <a:off x="1138928" y="732558"/>
              <a:ext cx="650731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3200" b="1" dirty="0">
                  <a:solidFill>
                    <a:srgbClr val="C00000"/>
                  </a:solidFill>
                </a:rPr>
                <a:t>5</a:t>
              </a:r>
            </a:p>
          </p:txBody>
        </p:sp>
      </p:grpSp>
      <p:grpSp>
        <p:nvGrpSpPr>
          <p:cNvPr id="19" name="Группа 18"/>
          <p:cNvGrpSpPr/>
          <p:nvPr/>
        </p:nvGrpSpPr>
        <p:grpSpPr>
          <a:xfrm>
            <a:off x="4458555" y="299845"/>
            <a:ext cx="936104" cy="936104"/>
            <a:chOff x="971601" y="548681"/>
            <a:chExt cx="936104" cy="936104"/>
          </a:xfrm>
        </p:grpSpPr>
        <p:pic>
          <p:nvPicPr>
            <p:cNvPr id="20" name="Picture 2" descr="http://www.playcast.ru/uploads/2015/08/03/14563272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71601" y="548681"/>
              <a:ext cx="936104" cy="93610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1" name="TextBox 20">
              <a:hlinkClick r:id="" action="ppaction://noaction">
                <a:snd r:embed="rId3" name="suction.wav"/>
              </a:hlinkClick>
            </p:cNvPr>
            <p:cNvSpPr txBox="1"/>
            <p:nvPr/>
          </p:nvSpPr>
          <p:spPr>
            <a:xfrm>
              <a:off x="1138929" y="732558"/>
              <a:ext cx="601448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3200" b="1" dirty="0">
                  <a:solidFill>
                    <a:srgbClr val="C00000"/>
                  </a:solidFill>
                </a:rPr>
                <a:t>6</a:t>
              </a:r>
            </a:p>
          </p:txBody>
        </p:sp>
      </p:grpSp>
      <p:grpSp>
        <p:nvGrpSpPr>
          <p:cNvPr id="22" name="Группа 21"/>
          <p:cNvGrpSpPr/>
          <p:nvPr/>
        </p:nvGrpSpPr>
        <p:grpSpPr>
          <a:xfrm>
            <a:off x="5227331" y="1154081"/>
            <a:ext cx="936104" cy="936104"/>
            <a:chOff x="971601" y="548681"/>
            <a:chExt cx="936104" cy="936104"/>
          </a:xfrm>
        </p:grpSpPr>
        <p:pic>
          <p:nvPicPr>
            <p:cNvPr id="23" name="Picture 2" descr="http://www.playcast.ru/uploads/2015/08/03/14563272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71601" y="548681"/>
              <a:ext cx="936104" cy="93610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4" name="TextBox 23">
              <a:hlinkClick r:id="" action="ppaction://noaction">
                <a:snd r:embed="rId3" name="suction.wav"/>
              </a:hlinkClick>
            </p:cNvPr>
            <p:cNvSpPr txBox="1"/>
            <p:nvPr/>
          </p:nvSpPr>
          <p:spPr>
            <a:xfrm>
              <a:off x="1138928" y="732558"/>
              <a:ext cx="617501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3200" b="1" dirty="0">
                  <a:solidFill>
                    <a:srgbClr val="C00000"/>
                  </a:solidFill>
                </a:rPr>
                <a:t>7</a:t>
              </a:r>
            </a:p>
          </p:txBody>
        </p:sp>
      </p:grpSp>
      <p:grpSp>
        <p:nvGrpSpPr>
          <p:cNvPr id="25" name="Группа 24"/>
          <p:cNvGrpSpPr/>
          <p:nvPr/>
        </p:nvGrpSpPr>
        <p:grpSpPr>
          <a:xfrm>
            <a:off x="5940152" y="253654"/>
            <a:ext cx="936104" cy="936104"/>
            <a:chOff x="971601" y="548681"/>
            <a:chExt cx="936104" cy="936104"/>
          </a:xfrm>
        </p:grpSpPr>
        <p:pic>
          <p:nvPicPr>
            <p:cNvPr id="26" name="Picture 2" descr="http://www.playcast.ru/uploads/2015/08/03/14563272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71601" y="548681"/>
              <a:ext cx="936104" cy="93610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7" name="TextBox 26">
              <a:hlinkClick r:id="" action="ppaction://noaction">
                <a:snd r:embed="rId3" name="suction.wav"/>
              </a:hlinkClick>
            </p:cNvPr>
            <p:cNvSpPr txBox="1"/>
            <p:nvPr/>
          </p:nvSpPr>
          <p:spPr>
            <a:xfrm>
              <a:off x="1138929" y="732558"/>
              <a:ext cx="62476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3200" b="1" dirty="0">
                  <a:solidFill>
                    <a:srgbClr val="C00000"/>
                  </a:solidFill>
                </a:rPr>
                <a:t>8</a:t>
              </a:r>
            </a:p>
          </p:txBody>
        </p:sp>
      </p:grpSp>
      <p:grpSp>
        <p:nvGrpSpPr>
          <p:cNvPr id="28" name="Группа 27"/>
          <p:cNvGrpSpPr/>
          <p:nvPr/>
        </p:nvGrpSpPr>
        <p:grpSpPr>
          <a:xfrm>
            <a:off x="6876256" y="1052072"/>
            <a:ext cx="936104" cy="936104"/>
            <a:chOff x="971601" y="548681"/>
            <a:chExt cx="936104" cy="936104"/>
          </a:xfrm>
        </p:grpSpPr>
        <p:pic>
          <p:nvPicPr>
            <p:cNvPr id="29" name="Picture 2" descr="http://www.playcast.ru/uploads/2015/08/03/14563272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71601" y="548681"/>
              <a:ext cx="936104" cy="93610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30" name="TextBox 29">
              <a:hlinkClick r:id="" action="ppaction://noaction">
                <a:snd r:embed="rId3" name="suction.wav"/>
              </a:hlinkClick>
            </p:cNvPr>
            <p:cNvSpPr txBox="1"/>
            <p:nvPr/>
          </p:nvSpPr>
          <p:spPr>
            <a:xfrm>
              <a:off x="1138929" y="732558"/>
              <a:ext cx="62476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3200" b="1" dirty="0">
                  <a:solidFill>
                    <a:srgbClr val="C00000"/>
                  </a:solidFill>
                </a:rPr>
                <a:t>9</a:t>
              </a:r>
            </a:p>
          </p:txBody>
        </p:sp>
      </p:grpSp>
      <p:grpSp>
        <p:nvGrpSpPr>
          <p:cNvPr id="31" name="Группа 30"/>
          <p:cNvGrpSpPr/>
          <p:nvPr/>
        </p:nvGrpSpPr>
        <p:grpSpPr>
          <a:xfrm>
            <a:off x="7812360" y="374577"/>
            <a:ext cx="936104" cy="936104"/>
            <a:chOff x="971601" y="548681"/>
            <a:chExt cx="936104" cy="936104"/>
          </a:xfrm>
        </p:grpSpPr>
        <p:pic>
          <p:nvPicPr>
            <p:cNvPr id="32" name="Picture 2" descr="http://www.playcast.ru/uploads/2015/08/03/14563272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71601" y="548681"/>
              <a:ext cx="936104" cy="93610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33" name="TextBox 32">
              <a:hlinkClick r:id="" action="ppaction://noaction">
                <a:snd r:embed="rId3" name="suction.wav"/>
              </a:hlinkClick>
            </p:cNvPr>
            <p:cNvSpPr txBox="1"/>
            <p:nvPr/>
          </p:nvSpPr>
          <p:spPr>
            <a:xfrm>
              <a:off x="1138929" y="732558"/>
              <a:ext cx="601447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ru-RU" sz="3200" b="1" dirty="0">
                  <a:solidFill>
                    <a:srgbClr val="C00000"/>
                  </a:solidFill>
                </a:rPr>
                <a:t>10</a:t>
              </a:r>
            </a:p>
          </p:txBody>
        </p:sp>
      </p:grpSp>
      <p:pic>
        <p:nvPicPr>
          <p:cNvPr id="2060" name="Picture 12" descr="http://www.playcast.ru/uploads/2016/04/16/18292342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1276400" y="5445224"/>
            <a:ext cx="999399" cy="9361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4" name="Picture 16" descr="http://img3.proshkolu.ru/content/media/pic/std/1000000/734000/733977-56213070cea9048f.jpg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6732240" y="5652761"/>
            <a:ext cx="762380" cy="9209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6" name="Picture 18" descr="http://img1.picmix.com/output/stamp/thumb/6/4/0/8/308046_a05e0.pn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4926607" y="5427137"/>
            <a:ext cx="918104" cy="7666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8" name="Picture 20" descr="http://www.playcast.ru/uploads/2016/03/17/17870311.pn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3137082" y="4853839"/>
            <a:ext cx="1181534" cy="14973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70" name="Picture 22" descr="http://club-edu.tambov.ru/vjpusk/vjp120/rabot/29/images/ribka.gif"/>
          <p:cNvPicPr>
            <a:picLocks noChangeAspect="1" noChangeArrowheads="1"/>
          </p:cNvPicPr>
          <p:nvPr/>
        </p:nvPicPr>
        <p:blipFill>
          <a:blip r:embed="rId9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2447" y="5363739"/>
            <a:ext cx="1551114" cy="1163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165662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/>
          <a:lstStyle/>
          <a:p>
            <a:r>
              <a:rPr lang="ru-RU" b="1" dirty="0">
                <a:ln>
                  <a:solidFill>
                    <a:schemeClr val="bg1"/>
                  </a:solidFill>
                </a:ln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Информационные источники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/>
          <a:lstStyle/>
          <a:p>
            <a:pPr marL="0" indent="0" algn="ctr">
              <a:buNone/>
            </a:pPr>
            <a:r>
              <a:rPr lang="ru-RU" dirty="0">
                <a:hlinkClick r:id="rId2"/>
              </a:rPr>
              <a:t>Фон </a:t>
            </a:r>
            <a:endParaRPr lang="ru-RU" dirty="0"/>
          </a:p>
          <a:p>
            <a:pPr marL="0" indent="0" algn="ctr">
              <a:buNone/>
            </a:pPr>
            <a:r>
              <a:rPr lang="ru-RU" dirty="0">
                <a:hlinkClick r:id="rId3"/>
              </a:rPr>
              <a:t>Пузырь</a:t>
            </a:r>
            <a:endParaRPr lang="ru-RU" dirty="0"/>
          </a:p>
          <a:p>
            <a:pPr marL="0" indent="0" algn="ctr">
              <a:buNone/>
            </a:pPr>
            <a:r>
              <a:rPr lang="ru-RU" dirty="0">
                <a:hlinkClick r:id="rId4"/>
              </a:rPr>
              <a:t>Звуковой файл</a:t>
            </a:r>
            <a:endParaRPr lang="ru-RU" dirty="0"/>
          </a:p>
          <a:p>
            <a:pPr marL="0" indent="0" algn="ctr">
              <a:buNone/>
            </a:pPr>
            <a:r>
              <a:rPr lang="ru-RU" dirty="0">
                <a:solidFill>
                  <a:schemeClr val="accent5">
                    <a:lumMod val="50000"/>
                  </a:schemeClr>
                </a:solidFill>
              </a:rPr>
              <a:t>Рыбка </a:t>
            </a:r>
            <a:r>
              <a:rPr lang="ru-RU" dirty="0">
                <a:solidFill>
                  <a:schemeClr val="accent5">
                    <a:lumMod val="50000"/>
                  </a:schemeClr>
                </a:solidFill>
                <a:hlinkClick r:id="rId5"/>
              </a:rPr>
              <a:t>1</a:t>
            </a:r>
            <a:r>
              <a:rPr lang="ru-RU" dirty="0">
                <a:solidFill>
                  <a:schemeClr val="accent5">
                    <a:lumMod val="50000"/>
                  </a:schemeClr>
                </a:solidFill>
              </a:rPr>
              <a:t>   </a:t>
            </a:r>
            <a:r>
              <a:rPr lang="ru-RU" dirty="0">
                <a:solidFill>
                  <a:schemeClr val="accent5">
                    <a:lumMod val="50000"/>
                  </a:schemeClr>
                </a:solidFill>
                <a:hlinkClick r:id="rId6"/>
              </a:rPr>
              <a:t>2</a:t>
            </a:r>
            <a:r>
              <a:rPr lang="ru-RU" dirty="0">
                <a:solidFill>
                  <a:schemeClr val="accent5">
                    <a:lumMod val="50000"/>
                  </a:schemeClr>
                </a:solidFill>
              </a:rPr>
              <a:t>   </a:t>
            </a:r>
            <a:r>
              <a:rPr lang="ru-RU" dirty="0">
                <a:solidFill>
                  <a:schemeClr val="accent5">
                    <a:lumMod val="50000"/>
                  </a:schemeClr>
                </a:solidFill>
                <a:hlinkClick r:id="rId7"/>
              </a:rPr>
              <a:t>3</a:t>
            </a:r>
            <a:r>
              <a:rPr lang="ru-RU" dirty="0">
                <a:solidFill>
                  <a:schemeClr val="accent5">
                    <a:lumMod val="50000"/>
                  </a:schemeClr>
                </a:solidFill>
              </a:rPr>
              <a:t>   </a:t>
            </a:r>
            <a:r>
              <a:rPr lang="ru-RU" dirty="0">
                <a:solidFill>
                  <a:schemeClr val="accent5">
                    <a:lumMod val="50000"/>
                  </a:schemeClr>
                </a:solidFill>
                <a:hlinkClick r:id="rId8"/>
              </a:rPr>
              <a:t>4</a:t>
            </a:r>
            <a:r>
              <a:rPr lang="ru-RU" dirty="0">
                <a:solidFill>
                  <a:schemeClr val="accent5">
                    <a:lumMod val="50000"/>
                  </a:schemeClr>
                </a:solidFill>
              </a:rPr>
              <a:t>   </a:t>
            </a:r>
            <a:r>
              <a:rPr lang="ru-RU" dirty="0">
                <a:solidFill>
                  <a:schemeClr val="accent5">
                    <a:lumMod val="50000"/>
                  </a:schemeClr>
                </a:solidFill>
                <a:hlinkClick r:id="rId9"/>
              </a:rPr>
              <a:t>5</a:t>
            </a:r>
            <a:r>
              <a:rPr lang="ru-RU" dirty="0">
                <a:solidFill>
                  <a:schemeClr val="accent5">
                    <a:lumMod val="50000"/>
                  </a:schemeClr>
                </a:solidFill>
              </a:rPr>
              <a:t>   </a:t>
            </a:r>
            <a:r>
              <a:rPr lang="ru-RU" dirty="0">
                <a:solidFill>
                  <a:schemeClr val="accent5">
                    <a:lumMod val="50000"/>
                  </a:schemeClr>
                </a:solidFill>
                <a:hlinkClick r:id="rId10"/>
              </a:rPr>
              <a:t>6</a:t>
            </a:r>
            <a:r>
              <a:rPr lang="ru-RU" dirty="0">
                <a:solidFill>
                  <a:schemeClr val="accent5">
                    <a:lumMod val="50000"/>
                  </a:schemeClr>
                </a:solidFill>
              </a:rPr>
              <a:t>   </a:t>
            </a:r>
            <a:r>
              <a:rPr lang="ru-RU" dirty="0">
                <a:solidFill>
                  <a:schemeClr val="accent5">
                    <a:lumMod val="50000"/>
                  </a:schemeClr>
                </a:solidFill>
                <a:hlinkClick r:id="rId11"/>
              </a:rPr>
              <a:t>7</a:t>
            </a:r>
            <a:r>
              <a:rPr lang="ru-RU" dirty="0">
                <a:solidFill>
                  <a:schemeClr val="accent5">
                    <a:lumMod val="50000"/>
                  </a:schemeClr>
                </a:solidFill>
              </a:rPr>
              <a:t>   </a:t>
            </a:r>
            <a:r>
              <a:rPr lang="ru-RU" dirty="0">
                <a:solidFill>
                  <a:schemeClr val="accent5">
                    <a:lumMod val="50000"/>
                  </a:schemeClr>
                </a:solidFill>
                <a:hlinkClick r:id="rId12"/>
              </a:rPr>
              <a:t>8</a:t>
            </a:r>
            <a:r>
              <a:rPr lang="ru-RU" dirty="0">
                <a:solidFill>
                  <a:schemeClr val="accent5">
                    <a:lumMod val="50000"/>
                  </a:schemeClr>
                </a:solidFill>
              </a:rPr>
              <a:t>   </a:t>
            </a:r>
            <a:r>
              <a:rPr lang="ru-RU" dirty="0">
                <a:solidFill>
                  <a:schemeClr val="accent5">
                    <a:lumMod val="50000"/>
                  </a:schemeClr>
                </a:solidFill>
                <a:hlinkClick r:id="rId13"/>
              </a:rPr>
              <a:t>9</a:t>
            </a:r>
            <a:r>
              <a:rPr lang="ru-RU" dirty="0">
                <a:solidFill>
                  <a:schemeClr val="accent5">
                    <a:lumMod val="50000"/>
                  </a:schemeClr>
                </a:solidFill>
              </a:rPr>
              <a:t>  </a:t>
            </a:r>
            <a:r>
              <a:rPr lang="ru-RU" dirty="0">
                <a:solidFill>
                  <a:schemeClr val="accent5">
                    <a:lumMod val="50000"/>
                  </a:schemeClr>
                </a:solidFill>
                <a:hlinkClick r:id="rId14"/>
              </a:rPr>
              <a:t>10</a:t>
            </a:r>
            <a:endParaRPr lang="ru-RU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4" name="Управляющая кнопка: возврат 3">
            <a:hlinkClick r:id="" action="ppaction://hlinkshowjump?jump=lastslideviewed" highlightClick="1"/>
          </p:cNvPr>
          <p:cNvSpPr/>
          <p:nvPr/>
        </p:nvSpPr>
        <p:spPr>
          <a:xfrm>
            <a:off x="8532440" y="6237312"/>
            <a:ext cx="360040" cy="360040"/>
          </a:xfrm>
          <a:prstGeom prst="actionButtonReturn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accent5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52160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theme/theme1.xml><?xml version="1.0" encoding="utf-8"?>
<a:theme xmlns:a="http://schemas.openxmlformats.org/drawingml/2006/main" name="Тема Office">
  <a:themeElements>
    <a:clrScheme name="Другая 14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205867"/>
      </a:hlink>
      <a:folHlink>
        <a:srgbClr val="205867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61</TotalTime>
  <Words>67</Words>
  <Application>Microsoft Office PowerPoint</Application>
  <PresentationFormat>Экран (4:3)</PresentationFormat>
  <Paragraphs>55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9" baseType="lpstr">
      <vt:lpstr>Arial</vt:lpstr>
      <vt:lpstr>Calibri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Информационные источники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Сосчитай рыбок</dc:title>
  <dc:creator>Фокина Лидия Петровна</dc:creator>
  <cp:keywords>Интерактивная игра</cp:keywords>
  <cp:lastModifiedBy>Subzero</cp:lastModifiedBy>
  <cp:revision>14</cp:revision>
  <dcterms:created xsi:type="dcterms:W3CDTF">2016-10-04T15:13:58Z</dcterms:created>
  <dcterms:modified xsi:type="dcterms:W3CDTF">2024-04-13T08:37:53Z</dcterms:modified>
</cp:coreProperties>
</file>