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4" r:id="rId4"/>
    <p:sldId id="265" r:id="rId5"/>
    <p:sldId id="266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0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stretch>
            <a:fillRect t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767"/>
            </a:avLst>
          </a:prstGeom>
          <a:blipFill dpi="0" rotWithShape="1">
            <a:blip r:embed="rId13" cstate="print"/>
            <a:srcRect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6666196"/>
            <a:ext cx="73930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kern="1200" dirty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© </a:t>
            </a:r>
            <a:r>
              <a:rPr lang="en-US" sz="800" kern="1200" dirty="0" err="1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FokinaLida</a:t>
            </a:r>
            <a:endParaRPr lang="ru-RU" sz="800" kern="1200" dirty="0">
              <a:solidFill>
                <a:schemeClr val="bg1">
                  <a:lumMod val="6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audio" Target="../media/audio2.wav"/><Relationship Id="rId9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g3.proshkolu.ru/content/media/pic/std/3000000/2671000/2670953-ac56e28bfe52b08d.png" TargetMode="External"/><Relationship Id="rId13" Type="http://schemas.openxmlformats.org/officeDocument/2006/relationships/hyperlink" Target="http://www.playcast.ru/uploads/2016/03/17/17870311.png" TargetMode="External"/><Relationship Id="rId3" Type="http://schemas.openxmlformats.org/officeDocument/2006/relationships/hyperlink" Target="http://www.playcast.ru/uploads/2015/08/03/14563272.png" TargetMode="External"/><Relationship Id="rId7" Type="http://schemas.openxmlformats.org/officeDocument/2006/relationships/hyperlink" Target="http://img12.nnm.me/7/e/a/c/2/0f6369e25bdc9dc30449986bc2c.jpg" TargetMode="External"/><Relationship Id="rId12" Type="http://schemas.openxmlformats.org/officeDocument/2006/relationships/hyperlink" Target="http://img1.picmix.com/output/stamp/thumb/6/4/0/8/308046_a05e0.png" TargetMode="External"/><Relationship Id="rId2" Type="http://schemas.openxmlformats.org/officeDocument/2006/relationships/hyperlink" Target="http://melenteum.ucoz.ru/_ph/14/298824140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tic.trendme.net/pictures/items/fish_Ilustracije-tatoo-full-2111-306980.png" TargetMode="External"/><Relationship Id="rId11" Type="http://schemas.openxmlformats.org/officeDocument/2006/relationships/hyperlink" Target="http://img3.proshkolu.ru/content/media/pic/std/1000000/734000/733977-56213070cea9048f.jpg" TargetMode="External"/><Relationship Id="rId5" Type="http://schemas.openxmlformats.org/officeDocument/2006/relationships/hyperlink" Target="http://img1.liveinternet.ru/images/attach/c/8/102/784/102784519__obitatli_morea.png" TargetMode="External"/><Relationship Id="rId10" Type="http://schemas.openxmlformats.org/officeDocument/2006/relationships/hyperlink" Target="http://img40.imageshack.us/img40/8994/mar6.png" TargetMode="External"/><Relationship Id="rId4" Type="http://schemas.openxmlformats.org/officeDocument/2006/relationships/hyperlink" Target="http://www.dribbleglass.com/Sounds/splash.wav" TargetMode="External"/><Relationship Id="rId9" Type="http://schemas.openxmlformats.org/officeDocument/2006/relationships/hyperlink" Target="http://www.playcast.ru/uploads/2016/04/16/18292342.png" TargetMode="External"/><Relationship Id="rId14" Type="http://schemas.openxmlformats.org/officeDocument/2006/relationships/hyperlink" Target="http://club-edu.tambov.ru/vjpusk/vjp120/rabot/29/images/ribka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.liveinternet.ru/images/attach/c/8/102/784/102784519__obitatli_more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16269" y="3933056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507624" y="1244161"/>
            <a:ext cx="936104" cy="936104"/>
            <a:chOff x="971601" y="548681"/>
            <a:chExt cx="936104" cy="936104"/>
          </a:xfrm>
        </p:grpSpPr>
        <p:pic>
          <p:nvPicPr>
            <p:cNvPr id="2050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hlinkClick r:id="" action="ppaction://noaction">
                <a:snd r:embed="rId4" name="suction.wav"/>
              </a:hlinkClick>
            </p:cNvPr>
            <p:cNvSpPr txBox="1"/>
            <p:nvPr/>
          </p:nvSpPr>
          <p:spPr>
            <a:xfrm>
              <a:off x="1138929" y="732558"/>
              <a:ext cx="601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1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276400" y="308057"/>
            <a:ext cx="936104" cy="936104"/>
            <a:chOff x="971601" y="548681"/>
            <a:chExt cx="936104" cy="936104"/>
          </a:xfrm>
        </p:grpSpPr>
        <p:pic>
          <p:nvPicPr>
            <p:cNvPr id="8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>
              <a:hlinkClick r:id="" action="ppaction://hlinkshowjump?jump=nextslide">
                <a:snd r:embed="rId5" name="splash.wav"/>
              </a:hlinkClick>
            </p:cNvPr>
            <p:cNvSpPr txBox="1"/>
            <p:nvPr/>
          </p:nvSpPr>
          <p:spPr>
            <a:xfrm>
              <a:off x="1138929" y="732558"/>
              <a:ext cx="601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2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045176" y="1169133"/>
            <a:ext cx="936104" cy="936104"/>
            <a:chOff x="971601" y="548681"/>
            <a:chExt cx="936104" cy="936104"/>
          </a:xfrm>
        </p:grpSpPr>
        <p:pic>
          <p:nvPicPr>
            <p:cNvPr id="11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>
              <a:hlinkClick r:id="" action="ppaction://noaction">
                <a:snd r:embed="rId4" name="suction.wav"/>
              </a:hlinkClick>
            </p:cNvPr>
            <p:cNvSpPr txBox="1"/>
            <p:nvPr/>
          </p:nvSpPr>
          <p:spPr>
            <a:xfrm>
              <a:off x="1138929" y="732558"/>
              <a:ext cx="631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3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997447" y="276389"/>
            <a:ext cx="936104" cy="936104"/>
            <a:chOff x="971601" y="548681"/>
            <a:chExt cx="936104" cy="936104"/>
          </a:xfrm>
        </p:grpSpPr>
        <p:pic>
          <p:nvPicPr>
            <p:cNvPr id="14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>
              <a:hlinkClick r:id="" action="ppaction://noaction">
                <a:snd r:embed="rId4" name="suction.wav"/>
              </a:hlinkClick>
            </p:cNvPr>
            <p:cNvSpPr txBox="1"/>
            <p:nvPr/>
          </p:nvSpPr>
          <p:spPr>
            <a:xfrm>
              <a:off x="1138928" y="732558"/>
              <a:ext cx="5841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4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748942" y="1208622"/>
            <a:ext cx="936104" cy="936104"/>
            <a:chOff x="971601" y="548681"/>
            <a:chExt cx="936104" cy="936104"/>
          </a:xfrm>
        </p:grpSpPr>
        <p:pic>
          <p:nvPicPr>
            <p:cNvPr id="17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hlinkClick r:id="" action="ppaction://noaction">
                <a:snd r:embed="rId4" name="suction.wav"/>
              </a:hlinkClick>
            </p:cNvPr>
            <p:cNvSpPr txBox="1"/>
            <p:nvPr/>
          </p:nvSpPr>
          <p:spPr>
            <a:xfrm>
              <a:off x="1138928" y="732558"/>
              <a:ext cx="6507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458555" y="299845"/>
            <a:ext cx="936104" cy="936104"/>
            <a:chOff x="971601" y="548681"/>
            <a:chExt cx="936104" cy="936104"/>
          </a:xfrm>
        </p:grpSpPr>
        <p:pic>
          <p:nvPicPr>
            <p:cNvPr id="20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>
              <a:hlinkClick r:id="" action="ppaction://noaction">
                <a:snd r:embed="rId4" name="suction.wav"/>
              </a:hlinkClick>
            </p:cNvPr>
            <p:cNvSpPr txBox="1"/>
            <p:nvPr/>
          </p:nvSpPr>
          <p:spPr>
            <a:xfrm>
              <a:off x="1138929" y="732558"/>
              <a:ext cx="601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6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227331" y="1154081"/>
            <a:ext cx="936104" cy="936104"/>
            <a:chOff x="971601" y="548681"/>
            <a:chExt cx="936104" cy="936104"/>
          </a:xfrm>
        </p:grpSpPr>
        <p:pic>
          <p:nvPicPr>
            <p:cNvPr id="23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hlinkClick r:id="" action="ppaction://noaction">
                <a:snd r:embed="rId4" name="suction.wav"/>
              </a:hlinkClick>
            </p:cNvPr>
            <p:cNvSpPr txBox="1"/>
            <p:nvPr/>
          </p:nvSpPr>
          <p:spPr>
            <a:xfrm>
              <a:off x="1138928" y="732558"/>
              <a:ext cx="617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7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940152" y="253654"/>
            <a:ext cx="936104" cy="936104"/>
            <a:chOff x="971601" y="548681"/>
            <a:chExt cx="936104" cy="936104"/>
          </a:xfrm>
        </p:grpSpPr>
        <p:pic>
          <p:nvPicPr>
            <p:cNvPr id="26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>
              <a:hlinkClick r:id="" action="ppaction://noaction">
                <a:snd r:embed="rId4" name="suction.wav"/>
              </a:hlinkClick>
            </p:cNvPr>
            <p:cNvSpPr txBox="1"/>
            <p:nvPr/>
          </p:nvSpPr>
          <p:spPr>
            <a:xfrm>
              <a:off x="1138929" y="732558"/>
              <a:ext cx="624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8</a:t>
              </a: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876256" y="1052072"/>
            <a:ext cx="936104" cy="936104"/>
            <a:chOff x="971601" y="548681"/>
            <a:chExt cx="936104" cy="936104"/>
          </a:xfrm>
        </p:grpSpPr>
        <p:pic>
          <p:nvPicPr>
            <p:cNvPr id="29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>
              <a:hlinkClick r:id="" action="ppaction://noaction">
                <a:snd r:embed="rId4" name="suction.wav"/>
              </a:hlinkClick>
            </p:cNvPr>
            <p:cNvSpPr txBox="1"/>
            <p:nvPr/>
          </p:nvSpPr>
          <p:spPr>
            <a:xfrm>
              <a:off x="1138929" y="732558"/>
              <a:ext cx="624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9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7812360" y="374577"/>
            <a:ext cx="936104" cy="936104"/>
            <a:chOff x="971601" y="548681"/>
            <a:chExt cx="936104" cy="936104"/>
          </a:xfrm>
        </p:grpSpPr>
        <p:pic>
          <p:nvPicPr>
            <p:cNvPr id="32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TextBox 32">
              <a:hlinkClick r:id="" action="ppaction://noaction">
                <a:snd r:embed="rId4" name="suction.wav"/>
              </a:hlinkClick>
            </p:cNvPr>
            <p:cNvSpPr txBox="1"/>
            <p:nvPr/>
          </p:nvSpPr>
          <p:spPr>
            <a:xfrm>
              <a:off x="1138929" y="732558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10</a:t>
              </a:r>
            </a:p>
          </p:txBody>
        </p:sp>
      </p:grpSp>
      <p:pic>
        <p:nvPicPr>
          <p:cNvPr id="2066" name="Picture 18" descr="http://img1.picmix.com/output/stamp/thumb/6/4/0/8/308046_a05e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26607" y="5427137"/>
            <a:ext cx="918104" cy="76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28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.liveinternet.ru/images/attach/c/8/102/784/102784519__obitatli_more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16269" y="3933056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507624" y="1244161"/>
            <a:ext cx="936104" cy="936104"/>
            <a:chOff x="971601" y="548681"/>
            <a:chExt cx="936104" cy="936104"/>
          </a:xfrm>
        </p:grpSpPr>
        <p:pic>
          <p:nvPicPr>
            <p:cNvPr id="2050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hlinkClick r:id="" action="ppaction://noaction">
                <a:snd r:embed="rId4" name="suction.wav"/>
              </a:hlinkClick>
            </p:cNvPr>
            <p:cNvSpPr txBox="1"/>
            <p:nvPr/>
          </p:nvSpPr>
          <p:spPr>
            <a:xfrm>
              <a:off x="1138929" y="732558"/>
              <a:ext cx="601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1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276400" y="308057"/>
            <a:ext cx="936104" cy="936104"/>
            <a:chOff x="971601" y="548681"/>
            <a:chExt cx="936104" cy="936104"/>
          </a:xfrm>
        </p:grpSpPr>
        <p:pic>
          <p:nvPicPr>
            <p:cNvPr id="8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>
              <a:hlinkClick r:id="" action="ppaction://noaction">
                <a:snd r:embed="rId4" name="suction.wav"/>
              </a:hlinkClick>
            </p:cNvPr>
            <p:cNvSpPr txBox="1"/>
            <p:nvPr/>
          </p:nvSpPr>
          <p:spPr>
            <a:xfrm>
              <a:off x="1138929" y="732558"/>
              <a:ext cx="601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2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045176" y="1169133"/>
            <a:ext cx="936104" cy="936104"/>
            <a:chOff x="971601" y="548681"/>
            <a:chExt cx="936104" cy="936104"/>
          </a:xfrm>
        </p:grpSpPr>
        <p:pic>
          <p:nvPicPr>
            <p:cNvPr id="11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>
              <a:hlinkClick r:id="" action="ppaction://noaction">
                <a:snd r:embed="rId4" name="suction.wav"/>
              </a:hlinkClick>
            </p:cNvPr>
            <p:cNvSpPr txBox="1"/>
            <p:nvPr/>
          </p:nvSpPr>
          <p:spPr>
            <a:xfrm>
              <a:off x="1138929" y="732558"/>
              <a:ext cx="631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3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997447" y="276389"/>
            <a:ext cx="936104" cy="936104"/>
            <a:chOff x="971601" y="548681"/>
            <a:chExt cx="936104" cy="936104"/>
          </a:xfrm>
        </p:grpSpPr>
        <p:pic>
          <p:nvPicPr>
            <p:cNvPr id="14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>
              <a:hlinkClick r:id="" action="ppaction://hlinkshowjump?jump=nextslide">
                <a:snd r:embed="rId5" name="splash.wav"/>
              </a:hlinkClick>
            </p:cNvPr>
            <p:cNvSpPr txBox="1"/>
            <p:nvPr/>
          </p:nvSpPr>
          <p:spPr>
            <a:xfrm>
              <a:off x="1138928" y="732558"/>
              <a:ext cx="5841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4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748942" y="1208622"/>
            <a:ext cx="936104" cy="936104"/>
            <a:chOff x="971601" y="548681"/>
            <a:chExt cx="936104" cy="936104"/>
          </a:xfrm>
        </p:grpSpPr>
        <p:pic>
          <p:nvPicPr>
            <p:cNvPr id="17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hlinkClick r:id="" action="ppaction://noaction">
                <a:snd r:embed="rId4" name="suction.wav"/>
              </a:hlinkClick>
            </p:cNvPr>
            <p:cNvSpPr txBox="1"/>
            <p:nvPr/>
          </p:nvSpPr>
          <p:spPr>
            <a:xfrm>
              <a:off x="1138928" y="732558"/>
              <a:ext cx="6507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458555" y="299845"/>
            <a:ext cx="936104" cy="936104"/>
            <a:chOff x="971601" y="548681"/>
            <a:chExt cx="936104" cy="936104"/>
          </a:xfrm>
        </p:grpSpPr>
        <p:pic>
          <p:nvPicPr>
            <p:cNvPr id="20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>
              <a:hlinkClick r:id="" action="ppaction://noaction">
                <a:snd r:embed="rId4" name="suction.wav"/>
              </a:hlinkClick>
            </p:cNvPr>
            <p:cNvSpPr txBox="1"/>
            <p:nvPr/>
          </p:nvSpPr>
          <p:spPr>
            <a:xfrm>
              <a:off x="1138929" y="732558"/>
              <a:ext cx="601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6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227331" y="1154081"/>
            <a:ext cx="936104" cy="936104"/>
            <a:chOff x="971601" y="548681"/>
            <a:chExt cx="936104" cy="936104"/>
          </a:xfrm>
        </p:grpSpPr>
        <p:pic>
          <p:nvPicPr>
            <p:cNvPr id="23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hlinkClick r:id="" action="ppaction://noaction">
                <a:snd r:embed="rId4" name="suction.wav"/>
              </a:hlinkClick>
            </p:cNvPr>
            <p:cNvSpPr txBox="1"/>
            <p:nvPr/>
          </p:nvSpPr>
          <p:spPr>
            <a:xfrm>
              <a:off x="1138928" y="732558"/>
              <a:ext cx="617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7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940152" y="253654"/>
            <a:ext cx="936104" cy="936104"/>
            <a:chOff x="971601" y="548681"/>
            <a:chExt cx="936104" cy="936104"/>
          </a:xfrm>
        </p:grpSpPr>
        <p:pic>
          <p:nvPicPr>
            <p:cNvPr id="26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>
              <a:hlinkClick r:id="" action="ppaction://noaction">
                <a:snd r:embed="rId4" name="suction.wav"/>
              </a:hlinkClick>
            </p:cNvPr>
            <p:cNvSpPr txBox="1"/>
            <p:nvPr/>
          </p:nvSpPr>
          <p:spPr>
            <a:xfrm>
              <a:off x="1138929" y="732558"/>
              <a:ext cx="624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8</a:t>
              </a: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876256" y="1052072"/>
            <a:ext cx="936104" cy="936104"/>
            <a:chOff x="971601" y="548681"/>
            <a:chExt cx="936104" cy="936104"/>
          </a:xfrm>
        </p:grpSpPr>
        <p:pic>
          <p:nvPicPr>
            <p:cNvPr id="29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>
              <a:hlinkClick r:id="" action="ppaction://noaction">
                <a:snd r:embed="rId4" name="suction.wav"/>
              </a:hlinkClick>
            </p:cNvPr>
            <p:cNvSpPr txBox="1"/>
            <p:nvPr/>
          </p:nvSpPr>
          <p:spPr>
            <a:xfrm>
              <a:off x="1138929" y="732558"/>
              <a:ext cx="624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9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7812360" y="374577"/>
            <a:ext cx="936104" cy="936104"/>
            <a:chOff x="971601" y="548681"/>
            <a:chExt cx="936104" cy="936104"/>
          </a:xfrm>
        </p:grpSpPr>
        <p:pic>
          <p:nvPicPr>
            <p:cNvPr id="32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TextBox 32">
              <a:hlinkClick r:id="" action="ppaction://noaction">
                <a:snd r:embed="rId4" name="suction.wav"/>
              </a:hlinkClick>
            </p:cNvPr>
            <p:cNvSpPr txBox="1"/>
            <p:nvPr/>
          </p:nvSpPr>
          <p:spPr>
            <a:xfrm>
              <a:off x="1138929" y="732558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10</a:t>
              </a:r>
            </a:p>
          </p:txBody>
        </p:sp>
      </p:grpSp>
      <p:pic>
        <p:nvPicPr>
          <p:cNvPr id="2056" name="Picture 8" descr="http://img12.nnm.me/7/e/a/c/2/0f6369e25bdc9dc30449986bc2c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998" y="5477262"/>
            <a:ext cx="1180873" cy="95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img3.proshkolu.ru/content/media/pic/std/3000000/2671000/2670953-ac56e28bfe52b08d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0506" y="2466392"/>
            <a:ext cx="1636550" cy="12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img1.picmix.com/output/stamp/thumb/6/4/0/8/308046_a05e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49731" y="5661248"/>
            <a:ext cx="918104" cy="76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6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507624" y="1244161"/>
            <a:ext cx="936104" cy="936104"/>
            <a:chOff x="971601" y="548681"/>
            <a:chExt cx="936104" cy="936104"/>
          </a:xfrm>
        </p:grpSpPr>
        <p:pic>
          <p:nvPicPr>
            <p:cNvPr id="2050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hlinkClick r:id="" action="ppaction://noaction">
                <a:snd r:embed="rId3" name="suction.wav"/>
              </a:hlinkClick>
            </p:cNvPr>
            <p:cNvSpPr txBox="1"/>
            <p:nvPr/>
          </p:nvSpPr>
          <p:spPr>
            <a:xfrm>
              <a:off x="1138929" y="732558"/>
              <a:ext cx="601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1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276400" y="308057"/>
            <a:ext cx="936104" cy="936104"/>
            <a:chOff x="971601" y="548681"/>
            <a:chExt cx="936104" cy="936104"/>
          </a:xfrm>
        </p:grpSpPr>
        <p:pic>
          <p:nvPicPr>
            <p:cNvPr id="8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>
              <a:hlinkClick r:id="" action="ppaction://noaction">
                <a:snd r:embed="rId3" name="suction.wav"/>
              </a:hlinkClick>
            </p:cNvPr>
            <p:cNvSpPr txBox="1"/>
            <p:nvPr/>
          </p:nvSpPr>
          <p:spPr>
            <a:xfrm>
              <a:off x="1138929" y="732558"/>
              <a:ext cx="601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2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045176" y="1169133"/>
            <a:ext cx="936104" cy="936104"/>
            <a:chOff x="971601" y="548681"/>
            <a:chExt cx="936104" cy="936104"/>
          </a:xfrm>
        </p:grpSpPr>
        <p:pic>
          <p:nvPicPr>
            <p:cNvPr id="11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>
              <a:hlinkClick r:id="" action="ppaction://hlinkshowjump?jump=nextslide">
                <a:snd r:embed="rId4" name="splash.wav"/>
              </a:hlinkClick>
            </p:cNvPr>
            <p:cNvSpPr txBox="1"/>
            <p:nvPr/>
          </p:nvSpPr>
          <p:spPr>
            <a:xfrm>
              <a:off x="1138929" y="732558"/>
              <a:ext cx="631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3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997447" y="276389"/>
            <a:ext cx="936104" cy="936104"/>
            <a:chOff x="971601" y="548681"/>
            <a:chExt cx="936104" cy="936104"/>
          </a:xfrm>
        </p:grpSpPr>
        <p:pic>
          <p:nvPicPr>
            <p:cNvPr id="14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>
              <a:hlinkClick r:id="" action="ppaction://noaction">
                <a:snd r:embed="rId3" name="suction.wav"/>
              </a:hlinkClick>
            </p:cNvPr>
            <p:cNvSpPr txBox="1"/>
            <p:nvPr/>
          </p:nvSpPr>
          <p:spPr>
            <a:xfrm>
              <a:off x="1138928" y="732558"/>
              <a:ext cx="5841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4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748942" y="1208622"/>
            <a:ext cx="936104" cy="936104"/>
            <a:chOff x="971601" y="548681"/>
            <a:chExt cx="936104" cy="936104"/>
          </a:xfrm>
        </p:grpSpPr>
        <p:pic>
          <p:nvPicPr>
            <p:cNvPr id="17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hlinkClick r:id="" action="ppaction://noaction">
                <a:snd r:embed="rId3" name="suction.wav"/>
              </a:hlinkClick>
            </p:cNvPr>
            <p:cNvSpPr txBox="1"/>
            <p:nvPr/>
          </p:nvSpPr>
          <p:spPr>
            <a:xfrm>
              <a:off x="1138928" y="732558"/>
              <a:ext cx="6507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458555" y="299845"/>
            <a:ext cx="936104" cy="936104"/>
            <a:chOff x="971601" y="548681"/>
            <a:chExt cx="936104" cy="936104"/>
          </a:xfrm>
        </p:grpSpPr>
        <p:pic>
          <p:nvPicPr>
            <p:cNvPr id="20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>
              <a:hlinkClick r:id="" action="ppaction://noaction">
                <a:snd r:embed="rId3" name="suction.wav"/>
              </a:hlinkClick>
            </p:cNvPr>
            <p:cNvSpPr txBox="1"/>
            <p:nvPr/>
          </p:nvSpPr>
          <p:spPr>
            <a:xfrm>
              <a:off x="1138929" y="732558"/>
              <a:ext cx="601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6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227331" y="1154081"/>
            <a:ext cx="936104" cy="936104"/>
            <a:chOff x="971601" y="548681"/>
            <a:chExt cx="936104" cy="936104"/>
          </a:xfrm>
        </p:grpSpPr>
        <p:pic>
          <p:nvPicPr>
            <p:cNvPr id="23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hlinkClick r:id="" action="ppaction://noaction">
                <a:snd r:embed="rId3" name="suction.wav"/>
              </a:hlinkClick>
            </p:cNvPr>
            <p:cNvSpPr txBox="1"/>
            <p:nvPr/>
          </p:nvSpPr>
          <p:spPr>
            <a:xfrm>
              <a:off x="1138928" y="732558"/>
              <a:ext cx="617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7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940152" y="253654"/>
            <a:ext cx="936104" cy="936104"/>
            <a:chOff x="971601" y="548681"/>
            <a:chExt cx="936104" cy="936104"/>
          </a:xfrm>
        </p:grpSpPr>
        <p:pic>
          <p:nvPicPr>
            <p:cNvPr id="26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>
              <a:hlinkClick r:id="" action="ppaction://noaction">
                <a:snd r:embed="rId3" name="suction.wav"/>
              </a:hlinkClick>
            </p:cNvPr>
            <p:cNvSpPr txBox="1"/>
            <p:nvPr/>
          </p:nvSpPr>
          <p:spPr>
            <a:xfrm>
              <a:off x="1138929" y="732558"/>
              <a:ext cx="624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8</a:t>
              </a: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876256" y="1052072"/>
            <a:ext cx="936104" cy="936104"/>
            <a:chOff x="971601" y="548681"/>
            <a:chExt cx="936104" cy="936104"/>
          </a:xfrm>
        </p:grpSpPr>
        <p:pic>
          <p:nvPicPr>
            <p:cNvPr id="29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>
              <a:hlinkClick r:id="" action="ppaction://noaction">
                <a:snd r:embed="rId3" name="suction.wav"/>
              </a:hlinkClick>
            </p:cNvPr>
            <p:cNvSpPr txBox="1"/>
            <p:nvPr/>
          </p:nvSpPr>
          <p:spPr>
            <a:xfrm>
              <a:off x="1138929" y="732558"/>
              <a:ext cx="624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9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7812360" y="374577"/>
            <a:ext cx="936104" cy="936104"/>
            <a:chOff x="971601" y="548681"/>
            <a:chExt cx="936104" cy="936104"/>
          </a:xfrm>
        </p:grpSpPr>
        <p:pic>
          <p:nvPicPr>
            <p:cNvPr id="32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TextBox 32">
              <a:hlinkClick r:id="" action="ppaction://noaction">
                <a:snd r:embed="rId3" name="suction.wav"/>
              </a:hlinkClick>
            </p:cNvPr>
            <p:cNvSpPr txBox="1"/>
            <p:nvPr/>
          </p:nvSpPr>
          <p:spPr>
            <a:xfrm>
              <a:off x="1138929" y="732558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10</a:t>
              </a:r>
            </a:p>
          </p:txBody>
        </p:sp>
      </p:grpSp>
      <p:pic>
        <p:nvPicPr>
          <p:cNvPr id="2054" name="Picture 6" descr="http://static.trendme.net/pictures/items/fish_Ilustracije-tatoo-full-2111-30698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74" y="2636912"/>
            <a:ext cx="1721648" cy="1360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img40.imageshack.us/img40/8994/mar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331" y="3277028"/>
            <a:ext cx="725694" cy="65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img1.picmix.com/output/stamp/thumb/6/4/0/8/308046_a05e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26607" y="5427137"/>
            <a:ext cx="918104" cy="76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84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.liveinternet.ru/images/attach/c/8/102/784/102784519__obitatli_more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16269" y="3933056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507624" y="1244161"/>
            <a:ext cx="936104" cy="936104"/>
            <a:chOff x="971601" y="548681"/>
            <a:chExt cx="936104" cy="936104"/>
          </a:xfrm>
        </p:grpSpPr>
        <p:pic>
          <p:nvPicPr>
            <p:cNvPr id="2050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hlinkClick r:id="" action="ppaction://hlinkshowjump?jump=nextslide">
                <a:snd r:embed="rId4" name="splash.wav"/>
              </a:hlinkClick>
            </p:cNvPr>
            <p:cNvSpPr txBox="1"/>
            <p:nvPr/>
          </p:nvSpPr>
          <p:spPr>
            <a:xfrm>
              <a:off x="1138929" y="732558"/>
              <a:ext cx="601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1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276400" y="308057"/>
            <a:ext cx="936104" cy="936104"/>
            <a:chOff x="971601" y="548681"/>
            <a:chExt cx="936104" cy="936104"/>
          </a:xfrm>
        </p:grpSpPr>
        <p:pic>
          <p:nvPicPr>
            <p:cNvPr id="8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>
              <a:hlinkClick r:id="" action="ppaction://noaction">
                <a:snd r:embed="rId5" name="suction.wav"/>
              </a:hlinkClick>
            </p:cNvPr>
            <p:cNvSpPr txBox="1"/>
            <p:nvPr/>
          </p:nvSpPr>
          <p:spPr>
            <a:xfrm>
              <a:off x="1138929" y="732558"/>
              <a:ext cx="601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2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045176" y="1169133"/>
            <a:ext cx="936104" cy="936104"/>
            <a:chOff x="971601" y="548681"/>
            <a:chExt cx="936104" cy="936104"/>
          </a:xfrm>
        </p:grpSpPr>
        <p:pic>
          <p:nvPicPr>
            <p:cNvPr id="11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>
              <a:hlinkClick r:id="" action="ppaction://noaction">
                <a:snd r:embed="rId5" name="suction.wav"/>
              </a:hlinkClick>
            </p:cNvPr>
            <p:cNvSpPr txBox="1"/>
            <p:nvPr/>
          </p:nvSpPr>
          <p:spPr>
            <a:xfrm>
              <a:off x="1138929" y="732558"/>
              <a:ext cx="631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3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997447" y="276389"/>
            <a:ext cx="936104" cy="936104"/>
            <a:chOff x="971601" y="548681"/>
            <a:chExt cx="936104" cy="936104"/>
          </a:xfrm>
        </p:grpSpPr>
        <p:pic>
          <p:nvPicPr>
            <p:cNvPr id="14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>
              <a:hlinkClick r:id="" action="ppaction://noaction">
                <a:snd r:embed="rId5" name="suction.wav"/>
              </a:hlinkClick>
            </p:cNvPr>
            <p:cNvSpPr txBox="1"/>
            <p:nvPr/>
          </p:nvSpPr>
          <p:spPr>
            <a:xfrm>
              <a:off x="1138928" y="732558"/>
              <a:ext cx="5841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4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748942" y="1208622"/>
            <a:ext cx="936104" cy="936104"/>
            <a:chOff x="971601" y="548681"/>
            <a:chExt cx="936104" cy="936104"/>
          </a:xfrm>
        </p:grpSpPr>
        <p:pic>
          <p:nvPicPr>
            <p:cNvPr id="17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hlinkClick r:id="" action="ppaction://noaction">
                <a:snd r:embed="rId5" name="suction.wav"/>
              </a:hlinkClick>
            </p:cNvPr>
            <p:cNvSpPr txBox="1"/>
            <p:nvPr/>
          </p:nvSpPr>
          <p:spPr>
            <a:xfrm>
              <a:off x="1138928" y="732558"/>
              <a:ext cx="6507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458555" y="299845"/>
            <a:ext cx="936104" cy="936104"/>
            <a:chOff x="971601" y="548681"/>
            <a:chExt cx="936104" cy="936104"/>
          </a:xfrm>
        </p:grpSpPr>
        <p:pic>
          <p:nvPicPr>
            <p:cNvPr id="20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>
              <a:hlinkClick r:id="" action="ppaction://noaction">
                <a:snd r:embed="rId5" name="suction.wav"/>
              </a:hlinkClick>
            </p:cNvPr>
            <p:cNvSpPr txBox="1"/>
            <p:nvPr/>
          </p:nvSpPr>
          <p:spPr>
            <a:xfrm>
              <a:off x="1138929" y="732558"/>
              <a:ext cx="601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6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227331" y="1154081"/>
            <a:ext cx="936104" cy="936104"/>
            <a:chOff x="971601" y="548681"/>
            <a:chExt cx="936104" cy="936104"/>
          </a:xfrm>
        </p:grpSpPr>
        <p:pic>
          <p:nvPicPr>
            <p:cNvPr id="23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hlinkClick r:id="" action="ppaction://noaction">
                <a:snd r:embed="rId5" name="suction.wav"/>
              </a:hlinkClick>
            </p:cNvPr>
            <p:cNvSpPr txBox="1"/>
            <p:nvPr/>
          </p:nvSpPr>
          <p:spPr>
            <a:xfrm>
              <a:off x="1138928" y="732558"/>
              <a:ext cx="617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7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940152" y="253654"/>
            <a:ext cx="936104" cy="936104"/>
            <a:chOff x="971601" y="548681"/>
            <a:chExt cx="936104" cy="936104"/>
          </a:xfrm>
        </p:grpSpPr>
        <p:pic>
          <p:nvPicPr>
            <p:cNvPr id="26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>
              <a:hlinkClick r:id="" action="ppaction://noaction">
                <a:snd r:embed="rId5" name="suction.wav"/>
              </a:hlinkClick>
            </p:cNvPr>
            <p:cNvSpPr txBox="1"/>
            <p:nvPr/>
          </p:nvSpPr>
          <p:spPr>
            <a:xfrm>
              <a:off x="1138929" y="732558"/>
              <a:ext cx="624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8</a:t>
              </a: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876256" y="1052072"/>
            <a:ext cx="936104" cy="936104"/>
            <a:chOff x="971601" y="548681"/>
            <a:chExt cx="936104" cy="936104"/>
          </a:xfrm>
        </p:grpSpPr>
        <p:pic>
          <p:nvPicPr>
            <p:cNvPr id="29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>
              <a:hlinkClick r:id="" action="ppaction://noaction">
                <a:snd r:embed="rId5" name="suction.wav"/>
              </a:hlinkClick>
            </p:cNvPr>
            <p:cNvSpPr txBox="1"/>
            <p:nvPr/>
          </p:nvSpPr>
          <p:spPr>
            <a:xfrm>
              <a:off x="1138929" y="732558"/>
              <a:ext cx="624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9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7812360" y="374577"/>
            <a:ext cx="936104" cy="936104"/>
            <a:chOff x="971601" y="548681"/>
            <a:chExt cx="936104" cy="936104"/>
          </a:xfrm>
        </p:grpSpPr>
        <p:pic>
          <p:nvPicPr>
            <p:cNvPr id="32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TextBox 32">
              <a:hlinkClick r:id="" action="ppaction://noaction">
                <a:snd r:embed="rId5" name="suction.wav"/>
              </a:hlinkClick>
            </p:cNvPr>
            <p:cNvSpPr txBox="1"/>
            <p:nvPr/>
          </p:nvSpPr>
          <p:spPr>
            <a:xfrm>
              <a:off x="1138929" y="732558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354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507624" y="1244161"/>
            <a:ext cx="936104" cy="936104"/>
            <a:chOff x="971601" y="548681"/>
            <a:chExt cx="936104" cy="936104"/>
          </a:xfrm>
        </p:grpSpPr>
        <p:pic>
          <p:nvPicPr>
            <p:cNvPr id="2050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hlinkClick r:id="" action="ppaction://noaction">
                <a:snd r:embed="rId3" name="suction.wav"/>
              </a:hlinkClick>
            </p:cNvPr>
            <p:cNvSpPr txBox="1"/>
            <p:nvPr/>
          </p:nvSpPr>
          <p:spPr>
            <a:xfrm>
              <a:off x="1138929" y="732558"/>
              <a:ext cx="601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1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276400" y="308057"/>
            <a:ext cx="936104" cy="936104"/>
            <a:chOff x="971601" y="548681"/>
            <a:chExt cx="936104" cy="936104"/>
          </a:xfrm>
        </p:grpSpPr>
        <p:pic>
          <p:nvPicPr>
            <p:cNvPr id="8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>
              <a:hlinkClick r:id="" action="ppaction://noaction">
                <a:snd r:embed="rId3" name="suction.wav"/>
              </a:hlinkClick>
            </p:cNvPr>
            <p:cNvSpPr txBox="1"/>
            <p:nvPr/>
          </p:nvSpPr>
          <p:spPr>
            <a:xfrm>
              <a:off x="1138929" y="732558"/>
              <a:ext cx="601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2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045176" y="1169133"/>
            <a:ext cx="936104" cy="936104"/>
            <a:chOff x="971601" y="548681"/>
            <a:chExt cx="936104" cy="936104"/>
          </a:xfrm>
        </p:grpSpPr>
        <p:pic>
          <p:nvPicPr>
            <p:cNvPr id="11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>
              <a:hlinkClick r:id="" action="ppaction://noaction">
                <a:snd r:embed="rId3" name="suction.wav"/>
              </a:hlinkClick>
            </p:cNvPr>
            <p:cNvSpPr txBox="1"/>
            <p:nvPr/>
          </p:nvSpPr>
          <p:spPr>
            <a:xfrm>
              <a:off x="1138929" y="732558"/>
              <a:ext cx="631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3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997447" y="276389"/>
            <a:ext cx="936104" cy="936104"/>
            <a:chOff x="971601" y="548681"/>
            <a:chExt cx="936104" cy="936104"/>
          </a:xfrm>
        </p:grpSpPr>
        <p:pic>
          <p:nvPicPr>
            <p:cNvPr id="14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>
              <a:hlinkClick r:id="" action="ppaction://noaction">
                <a:snd r:embed="rId3" name="suction.wav"/>
              </a:hlinkClick>
            </p:cNvPr>
            <p:cNvSpPr txBox="1"/>
            <p:nvPr/>
          </p:nvSpPr>
          <p:spPr>
            <a:xfrm>
              <a:off x="1138928" y="732558"/>
              <a:ext cx="5841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4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748942" y="1208622"/>
            <a:ext cx="936104" cy="936104"/>
            <a:chOff x="971601" y="548681"/>
            <a:chExt cx="936104" cy="936104"/>
          </a:xfrm>
        </p:grpSpPr>
        <p:pic>
          <p:nvPicPr>
            <p:cNvPr id="17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hlinkClick r:id="" action="ppaction://hlinkshowjump?jump=nextslide">
                <a:snd r:embed="rId4" name="splash.wav"/>
              </a:hlinkClick>
            </p:cNvPr>
            <p:cNvSpPr txBox="1"/>
            <p:nvPr/>
          </p:nvSpPr>
          <p:spPr>
            <a:xfrm>
              <a:off x="1138928" y="732558"/>
              <a:ext cx="6507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458555" y="299845"/>
            <a:ext cx="936104" cy="936104"/>
            <a:chOff x="971601" y="548681"/>
            <a:chExt cx="936104" cy="936104"/>
          </a:xfrm>
        </p:grpSpPr>
        <p:pic>
          <p:nvPicPr>
            <p:cNvPr id="20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>
              <a:hlinkClick r:id="" action="ppaction://noaction">
                <a:snd r:embed="rId3" name="suction.wav"/>
              </a:hlinkClick>
            </p:cNvPr>
            <p:cNvSpPr txBox="1"/>
            <p:nvPr/>
          </p:nvSpPr>
          <p:spPr>
            <a:xfrm>
              <a:off x="1138929" y="732558"/>
              <a:ext cx="601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6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227331" y="1154081"/>
            <a:ext cx="936104" cy="936104"/>
            <a:chOff x="971601" y="548681"/>
            <a:chExt cx="936104" cy="936104"/>
          </a:xfrm>
        </p:grpSpPr>
        <p:pic>
          <p:nvPicPr>
            <p:cNvPr id="23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hlinkClick r:id="" action="ppaction://noaction">
                <a:snd r:embed="rId3" name="suction.wav"/>
              </a:hlinkClick>
            </p:cNvPr>
            <p:cNvSpPr txBox="1"/>
            <p:nvPr/>
          </p:nvSpPr>
          <p:spPr>
            <a:xfrm>
              <a:off x="1138928" y="732558"/>
              <a:ext cx="617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7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940152" y="253654"/>
            <a:ext cx="936104" cy="936104"/>
            <a:chOff x="971601" y="548681"/>
            <a:chExt cx="936104" cy="936104"/>
          </a:xfrm>
        </p:grpSpPr>
        <p:pic>
          <p:nvPicPr>
            <p:cNvPr id="26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>
              <a:hlinkClick r:id="" action="ppaction://noaction">
                <a:snd r:embed="rId3" name="suction.wav"/>
              </a:hlinkClick>
            </p:cNvPr>
            <p:cNvSpPr txBox="1"/>
            <p:nvPr/>
          </p:nvSpPr>
          <p:spPr>
            <a:xfrm>
              <a:off x="1138929" y="732558"/>
              <a:ext cx="624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8</a:t>
              </a: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876256" y="1052072"/>
            <a:ext cx="936104" cy="936104"/>
            <a:chOff x="971601" y="548681"/>
            <a:chExt cx="936104" cy="936104"/>
          </a:xfrm>
        </p:grpSpPr>
        <p:pic>
          <p:nvPicPr>
            <p:cNvPr id="29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>
              <a:hlinkClick r:id="" action="ppaction://noaction">
                <a:snd r:embed="rId3" name="suction.wav"/>
              </a:hlinkClick>
            </p:cNvPr>
            <p:cNvSpPr txBox="1"/>
            <p:nvPr/>
          </p:nvSpPr>
          <p:spPr>
            <a:xfrm>
              <a:off x="1138929" y="732558"/>
              <a:ext cx="624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9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7812360" y="374577"/>
            <a:ext cx="936104" cy="936104"/>
            <a:chOff x="971601" y="548681"/>
            <a:chExt cx="936104" cy="936104"/>
          </a:xfrm>
        </p:grpSpPr>
        <p:pic>
          <p:nvPicPr>
            <p:cNvPr id="32" name="Picture 2" descr="http://www.playcast.ru/uploads/2015/08/03/1456327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548681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TextBox 32">
              <a:hlinkClick r:id="" action="ppaction://noaction">
                <a:snd r:embed="rId3" name="suction.wav"/>
              </a:hlinkClick>
            </p:cNvPr>
            <p:cNvSpPr txBox="1"/>
            <p:nvPr/>
          </p:nvSpPr>
          <p:spPr>
            <a:xfrm>
              <a:off x="1138929" y="732558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C00000"/>
                  </a:solidFill>
                </a:rPr>
                <a:t>10</a:t>
              </a:r>
            </a:p>
          </p:txBody>
        </p:sp>
      </p:grpSp>
      <p:pic>
        <p:nvPicPr>
          <p:cNvPr id="2060" name="Picture 12" descr="http://www.playcast.ru/uploads/2016/04/16/1829234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76400" y="5445224"/>
            <a:ext cx="9993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img3.proshkolu.ru/content/media/pic/std/1000000/734000/733977-56213070cea9048f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32240" y="5652761"/>
            <a:ext cx="762380" cy="92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img1.picmix.com/output/stamp/thumb/6/4/0/8/308046_a05e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26607" y="5427137"/>
            <a:ext cx="918104" cy="76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www.playcast.ru/uploads/2016/03/17/1787031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37082" y="4853839"/>
            <a:ext cx="1181534" cy="149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://club-edu.tambov.ru/vjpusk/vjp120/rabot/29/images/ribka.gif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447" y="5363739"/>
            <a:ext cx="1551114" cy="116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56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b="1" dirty="0">
                <a:ln>
                  <a:solidFill>
                    <a:schemeClr val="bg1"/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 источники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hlinkClick r:id="rId2"/>
              </a:rPr>
              <a:t>Фон </a:t>
            </a:r>
            <a:endParaRPr lang="ru-RU" dirty="0"/>
          </a:p>
          <a:p>
            <a:pPr marL="0" indent="0" algn="ctr">
              <a:buNone/>
            </a:pPr>
            <a:r>
              <a:rPr lang="ru-RU" dirty="0">
                <a:hlinkClick r:id="rId3"/>
              </a:rPr>
              <a:t>Пузырь</a:t>
            </a:r>
            <a:endParaRPr lang="ru-RU" dirty="0"/>
          </a:p>
          <a:p>
            <a:pPr marL="0" indent="0" algn="ctr">
              <a:buNone/>
            </a:pPr>
            <a:r>
              <a:rPr lang="ru-RU" dirty="0">
                <a:hlinkClick r:id="rId4"/>
              </a:rPr>
              <a:t>Звуковой файл</a:t>
            </a:r>
            <a:endParaRPr lang="ru-RU" dirty="0"/>
          </a:p>
          <a:p>
            <a:pPr marL="0" indent="0" algn="ctr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Рыбка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hlinkClick r:id="rId5"/>
              </a:rPr>
              <a:t>1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hlinkClick r:id="rId6"/>
              </a:rPr>
              <a:t>2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hlinkClick r:id="rId7"/>
              </a:rPr>
              <a:t>3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hlinkClick r:id="rId8"/>
              </a:rPr>
              <a:t>4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hlinkClick r:id="rId9"/>
              </a:rPr>
              <a:t>5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hlinkClick r:id="rId10"/>
              </a:rPr>
              <a:t>6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hlinkClick r:id="rId11"/>
              </a:rPr>
              <a:t>7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hlinkClick r:id="rId12"/>
              </a:rPr>
              <a:t>8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hlinkClick r:id="rId13"/>
              </a:rPr>
              <a:t>9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hlinkClick r:id="rId14"/>
              </a:rPr>
              <a:t>10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532440" y="6237312"/>
            <a:ext cx="360040" cy="360040"/>
          </a:xfrm>
          <a:prstGeom prst="actionButtonRetur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21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Другая 1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867"/>
      </a:hlink>
      <a:folHlink>
        <a:srgbClr val="20586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67</Words>
  <Application>Microsoft Office PowerPoint</Application>
  <PresentationFormat>Экран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Информационные источники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Сосчитай рыбок</dc:title>
  <dc:creator>Фокина Лидия Петровна</dc:creator>
  <cp:keywords>Интерактивная игра</cp:keywords>
  <cp:lastModifiedBy>Subzero</cp:lastModifiedBy>
  <cp:revision>14</cp:revision>
  <dcterms:created xsi:type="dcterms:W3CDTF">2016-10-04T15:13:58Z</dcterms:created>
  <dcterms:modified xsi:type="dcterms:W3CDTF">2024-04-13T08:37:53Z</dcterms:modified>
</cp:coreProperties>
</file>